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0" r:id="rId2"/>
    <p:sldId id="257" r:id="rId3"/>
    <p:sldId id="258" r:id="rId4"/>
    <p:sldId id="264" r:id="rId5"/>
    <p:sldId id="259" r:id="rId6"/>
    <p:sldId id="263" r:id="rId7"/>
    <p:sldId id="261" r:id="rId8"/>
    <p:sldId id="265" r:id="rId9"/>
    <p:sldId id="266" r:id="rId10"/>
    <p:sldId id="262" r:id="rId11"/>
    <p:sldId id="267" r:id="rId12"/>
    <p:sldId id="268" r:id="rId13"/>
    <p:sldId id="27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8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F6EBE-A05A-490E-9380-8ECDE78FF613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2E9ED-20CE-4768-AEB0-1584F7BA3E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97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42900" y="3933056"/>
            <a:ext cx="8458200" cy="122237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mtClean="0"/>
              <a:t>Кириллова Лида Дамировна</a:t>
            </a:r>
            <a:br>
              <a:rPr lang="ru-RU" smtClean="0"/>
            </a:br>
            <a:r>
              <a:rPr lang="ru-RU" sz="1800" smtClean="0"/>
              <a:t>учитель истории</a:t>
            </a:r>
            <a:endParaRPr lang="ru-RU" dirty="0"/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467544" y="260648"/>
            <a:ext cx="8458200" cy="108012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/>
              <a:t>Муниципальное общеобразовательное бюджетное учреждение основная общеобразовательная школа села </a:t>
            </a:r>
            <a:r>
              <a:rPr lang="ru-RU" dirty="0" err="1" smtClean="0"/>
              <a:t>Новоиликово</a:t>
            </a:r>
            <a:r>
              <a:rPr lang="ru-RU" dirty="0" smtClean="0"/>
              <a:t> муниципального района </a:t>
            </a:r>
            <a:r>
              <a:rPr lang="ru-RU" dirty="0" err="1" smtClean="0"/>
              <a:t>Бакалинский</a:t>
            </a:r>
            <a:r>
              <a:rPr lang="ru-RU" dirty="0" smtClean="0"/>
              <a:t> район Республики Башкортостан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94184" y="5237820"/>
            <a:ext cx="8458200" cy="1080120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«Чтобы быть хорошим преподавателем, нужно любить то, что преподаешь, и любить тех, кому преподаешь» </a:t>
            </a:r>
          </a:p>
          <a:p>
            <a:pPr algn="r"/>
            <a:r>
              <a:rPr lang="ru-RU" dirty="0" smtClean="0"/>
              <a:t>В.О. </a:t>
            </a:r>
            <a:r>
              <a:rPr lang="ru-RU" smtClean="0"/>
              <a:t>Ключевский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329" y="1484784"/>
            <a:ext cx="1536171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2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u="sng" dirty="0" smtClean="0">
                <a:solidFill>
                  <a:srgbClr val="002060"/>
                </a:solidFill>
              </a:rPr>
              <a:t>Методы и приемы: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 1) Полный текст художественного произведения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 2) Художественные образы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 3) Краткий пересказ 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 4) Стихотворная цитата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 5) Пространная  цитата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 6) Разбор литературного памятника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 7) Назови события или исторического деятеля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002060"/>
                </a:solidFill>
              </a:rPr>
              <a:t> 8) Поймай дату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Обобщение  опыта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Обмен опытом</a:t>
            </a:r>
          </a:p>
          <a:p>
            <a:pPr marL="0" indent="0">
              <a:buNone/>
            </a:pPr>
            <a:r>
              <a:rPr lang="ru-RU" dirty="0" smtClean="0"/>
              <a:t>Работа с родителями</a:t>
            </a:r>
          </a:p>
          <a:p>
            <a:pPr marL="0" indent="0">
              <a:buNone/>
            </a:pPr>
            <a:r>
              <a:rPr lang="ru-RU" dirty="0" smtClean="0"/>
              <a:t>Уроки, внеурочная деятельность</a:t>
            </a:r>
          </a:p>
          <a:p>
            <a:pPr marL="0" indent="0">
              <a:buNone/>
            </a:pPr>
            <a:r>
              <a:rPr lang="ru-RU" dirty="0" smtClean="0"/>
              <a:t>Интернет-ресурсы</a:t>
            </a:r>
          </a:p>
          <a:p>
            <a:pPr marL="0" indent="0">
              <a:buNone/>
            </a:pPr>
            <a:r>
              <a:rPr lang="ru-RU" dirty="0" smtClean="0"/>
              <a:t>Публикации</a:t>
            </a:r>
          </a:p>
          <a:p>
            <a:pPr marL="0" indent="0">
              <a:buNone/>
            </a:pPr>
            <a:r>
              <a:rPr lang="ru-RU" dirty="0" smtClean="0"/>
              <a:t>Повышение педагогической компетенции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</a:t>
            </a:r>
            <a:r>
              <a:rPr lang="en-US" dirty="0" smtClean="0"/>
              <a:t> </a:t>
            </a:r>
            <a:r>
              <a:rPr lang="ru-RU" dirty="0" err="1" smtClean="0"/>
              <a:t>обученности</a:t>
            </a:r>
            <a:r>
              <a:rPr lang="ru-RU" dirty="0" smtClean="0"/>
              <a:t> учащихся по предмету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7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учащихся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знаний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Степень </a:t>
                      </a:r>
                      <a:r>
                        <a:rPr lang="ru-RU" dirty="0" err="1" smtClean="0"/>
                        <a:t>обученности</a:t>
                      </a:r>
                      <a:r>
                        <a:rPr lang="ru-RU" dirty="0" smtClean="0"/>
                        <a:t>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2012-2013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5-9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65.2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66.3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2013-2014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5-9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32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4,09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68,3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70,2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2014-2015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5-9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28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4,18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71,8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80,4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2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Степень </a:t>
            </a:r>
            <a:r>
              <a:rPr lang="ru-RU" dirty="0" err="1" smtClean="0"/>
              <a:t>обученности</a:t>
            </a:r>
            <a:r>
              <a:rPr lang="ru-RU" dirty="0" smtClean="0"/>
              <a:t> и качество знаний</a:t>
            </a:r>
            <a:endParaRPr lang="ru-RU" dirty="0"/>
          </a:p>
        </p:txBody>
      </p:sp>
      <p:pic>
        <p:nvPicPr>
          <p:cNvPr id="6" name="chart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3079458"/>
            <a:ext cx="5486400" cy="2025940"/>
          </a:xfrm>
          <a:prstGeom prst="rect">
            <a:avLst/>
          </a:prstGeom>
        </p:spPr>
      </p:pic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685800" y="886554"/>
            <a:ext cx="3797300" cy="2377346"/>
            <a:chOff x="0" y="0"/>
            <a:chExt cx="7060" cy="4420"/>
          </a:xfrm>
        </p:grpSpPr>
        <p:sp>
          <p:nvSpPr>
            <p:cNvPr id="3093" name="AutoShape 2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7060" cy="44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5305" y="2077"/>
              <a:ext cx="241" cy="778"/>
            </a:xfrm>
            <a:custGeom>
              <a:avLst/>
              <a:gdLst/>
              <a:ahLst/>
              <a:cxnLst>
                <a:cxn ang="0">
                  <a:pos x="240" y="9"/>
                </a:cxn>
                <a:cxn ang="0">
                  <a:pos x="240" y="18"/>
                </a:cxn>
                <a:cxn ang="0">
                  <a:pos x="237" y="27"/>
                </a:cxn>
                <a:cxn ang="0">
                  <a:pos x="236" y="35"/>
                </a:cxn>
                <a:cxn ang="0">
                  <a:pos x="233" y="45"/>
                </a:cxn>
                <a:cxn ang="0">
                  <a:pos x="230" y="53"/>
                </a:cxn>
                <a:cxn ang="0">
                  <a:pos x="226" y="61"/>
                </a:cxn>
                <a:cxn ang="0">
                  <a:pos x="222" y="70"/>
                </a:cxn>
                <a:cxn ang="0">
                  <a:pos x="216" y="78"/>
                </a:cxn>
                <a:cxn ang="0">
                  <a:pos x="212" y="87"/>
                </a:cxn>
                <a:cxn ang="0">
                  <a:pos x="205" y="96"/>
                </a:cxn>
                <a:cxn ang="0">
                  <a:pos x="199" y="104"/>
                </a:cxn>
                <a:cxn ang="0">
                  <a:pos x="191" y="112"/>
                </a:cxn>
                <a:cxn ang="0">
                  <a:pos x="184" y="122"/>
                </a:cxn>
                <a:cxn ang="0">
                  <a:pos x="175" y="130"/>
                </a:cxn>
                <a:cxn ang="0">
                  <a:pos x="167" y="138"/>
                </a:cxn>
                <a:cxn ang="0">
                  <a:pos x="157" y="146"/>
                </a:cxn>
                <a:cxn ang="0">
                  <a:pos x="147" y="155"/>
                </a:cxn>
                <a:cxn ang="0">
                  <a:pos x="136" y="163"/>
                </a:cxn>
                <a:cxn ang="0">
                  <a:pos x="125" y="171"/>
                </a:cxn>
                <a:cxn ang="0">
                  <a:pos x="113" y="179"/>
                </a:cxn>
                <a:cxn ang="0">
                  <a:pos x="101" y="187"/>
                </a:cxn>
                <a:cxn ang="0">
                  <a:pos x="89" y="196"/>
                </a:cxn>
                <a:cxn ang="0">
                  <a:pos x="75" y="204"/>
                </a:cxn>
                <a:cxn ang="0">
                  <a:pos x="61" y="212"/>
                </a:cxn>
                <a:cxn ang="0">
                  <a:pos x="47" y="220"/>
                </a:cxn>
                <a:cxn ang="0">
                  <a:pos x="32" y="227"/>
                </a:cxn>
                <a:cxn ang="0">
                  <a:pos x="17" y="235"/>
                </a:cxn>
                <a:cxn ang="0">
                  <a:pos x="0" y="244"/>
                </a:cxn>
                <a:cxn ang="0">
                  <a:pos x="0" y="778"/>
                </a:cxn>
                <a:cxn ang="0">
                  <a:pos x="17" y="770"/>
                </a:cxn>
                <a:cxn ang="0">
                  <a:pos x="32" y="761"/>
                </a:cxn>
                <a:cxn ang="0">
                  <a:pos x="47" y="754"/>
                </a:cxn>
                <a:cxn ang="0">
                  <a:pos x="61" y="746"/>
                </a:cxn>
                <a:cxn ang="0">
                  <a:pos x="75" y="738"/>
                </a:cxn>
                <a:cxn ang="0">
                  <a:pos x="89" y="730"/>
                </a:cxn>
                <a:cxn ang="0">
                  <a:pos x="101" y="722"/>
                </a:cxn>
                <a:cxn ang="0">
                  <a:pos x="113" y="713"/>
                </a:cxn>
                <a:cxn ang="0">
                  <a:pos x="125" y="705"/>
                </a:cxn>
                <a:cxn ang="0">
                  <a:pos x="136" y="697"/>
                </a:cxn>
                <a:cxn ang="0">
                  <a:pos x="147" y="689"/>
                </a:cxn>
                <a:cxn ang="0">
                  <a:pos x="157" y="681"/>
                </a:cxn>
                <a:cxn ang="0">
                  <a:pos x="167" y="672"/>
                </a:cxn>
                <a:cxn ang="0">
                  <a:pos x="175" y="664"/>
                </a:cxn>
                <a:cxn ang="0">
                  <a:pos x="184" y="656"/>
                </a:cxn>
                <a:cxn ang="0">
                  <a:pos x="191" y="647"/>
                </a:cxn>
                <a:cxn ang="0">
                  <a:pos x="199" y="638"/>
                </a:cxn>
                <a:cxn ang="0">
                  <a:pos x="205" y="630"/>
                </a:cxn>
                <a:cxn ang="0">
                  <a:pos x="212" y="621"/>
                </a:cxn>
                <a:cxn ang="0">
                  <a:pos x="216" y="613"/>
                </a:cxn>
                <a:cxn ang="0">
                  <a:pos x="222" y="604"/>
                </a:cxn>
                <a:cxn ang="0">
                  <a:pos x="226" y="595"/>
                </a:cxn>
                <a:cxn ang="0">
                  <a:pos x="230" y="587"/>
                </a:cxn>
                <a:cxn ang="0">
                  <a:pos x="233" y="579"/>
                </a:cxn>
                <a:cxn ang="0">
                  <a:pos x="236" y="569"/>
                </a:cxn>
                <a:cxn ang="0">
                  <a:pos x="237" y="561"/>
                </a:cxn>
                <a:cxn ang="0">
                  <a:pos x="240" y="552"/>
                </a:cxn>
                <a:cxn ang="0">
                  <a:pos x="240" y="544"/>
                </a:cxn>
                <a:cxn ang="0">
                  <a:pos x="241" y="0"/>
                </a:cxn>
              </a:cxnLst>
              <a:rect l="0" t="0" r="r" b="b"/>
              <a:pathLst>
                <a:path w="241" h="778">
                  <a:moveTo>
                    <a:pt x="241" y="0"/>
                  </a:moveTo>
                  <a:lnTo>
                    <a:pt x="241" y="0"/>
                  </a:lnTo>
                  <a:lnTo>
                    <a:pt x="240" y="9"/>
                  </a:lnTo>
                  <a:lnTo>
                    <a:pt x="240" y="18"/>
                  </a:lnTo>
                  <a:lnTo>
                    <a:pt x="237" y="27"/>
                  </a:lnTo>
                  <a:lnTo>
                    <a:pt x="236" y="35"/>
                  </a:lnTo>
                  <a:lnTo>
                    <a:pt x="233" y="45"/>
                  </a:lnTo>
                  <a:lnTo>
                    <a:pt x="230" y="53"/>
                  </a:lnTo>
                  <a:lnTo>
                    <a:pt x="226" y="61"/>
                  </a:lnTo>
                  <a:lnTo>
                    <a:pt x="222" y="70"/>
                  </a:lnTo>
                  <a:lnTo>
                    <a:pt x="216" y="78"/>
                  </a:lnTo>
                  <a:lnTo>
                    <a:pt x="212" y="87"/>
                  </a:lnTo>
                  <a:lnTo>
                    <a:pt x="205" y="96"/>
                  </a:lnTo>
                  <a:lnTo>
                    <a:pt x="199" y="104"/>
                  </a:lnTo>
                  <a:lnTo>
                    <a:pt x="191" y="112"/>
                  </a:lnTo>
                  <a:lnTo>
                    <a:pt x="184" y="122"/>
                  </a:lnTo>
                  <a:lnTo>
                    <a:pt x="175" y="130"/>
                  </a:lnTo>
                  <a:lnTo>
                    <a:pt x="167" y="138"/>
                  </a:lnTo>
                  <a:lnTo>
                    <a:pt x="157" y="146"/>
                  </a:lnTo>
                  <a:lnTo>
                    <a:pt x="147" y="155"/>
                  </a:lnTo>
                  <a:lnTo>
                    <a:pt x="136" y="163"/>
                  </a:lnTo>
                  <a:lnTo>
                    <a:pt x="125" y="171"/>
                  </a:lnTo>
                  <a:lnTo>
                    <a:pt x="113" y="179"/>
                  </a:lnTo>
                  <a:lnTo>
                    <a:pt x="101" y="187"/>
                  </a:lnTo>
                  <a:lnTo>
                    <a:pt x="89" y="196"/>
                  </a:lnTo>
                  <a:lnTo>
                    <a:pt x="75" y="204"/>
                  </a:lnTo>
                  <a:lnTo>
                    <a:pt x="61" y="212"/>
                  </a:lnTo>
                  <a:lnTo>
                    <a:pt x="47" y="220"/>
                  </a:lnTo>
                  <a:lnTo>
                    <a:pt x="32" y="227"/>
                  </a:lnTo>
                  <a:lnTo>
                    <a:pt x="17" y="235"/>
                  </a:lnTo>
                  <a:lnTo>
                    <a:pt x="0" y="244"/>
                  </a:lnTo>
                  <a:lnTo>
                    <a:pt x="0" y="778"/>
                  </a:lnTo>
                  <a:lnTo>
                    <a:pt x="17" y="770"/>
                  </a:lnTo>
                  <a:lnTo>
                    <a:pt x="32" y="761"/>
                  </a:lnTo>
                  <a:lnTo>
                    <a:pt x="47" y="754"/>
                  </a:lnTo>
                  <a:lnTo>
                    <a:pt x="61" y="746"/>
                  </a:lnTo>
                  <a:lnTo>
                    <a:pt x="75" y="738"/>
                  </a:lnTo>
                  <a:lnTo>
                    <a:pt x="89" y="730"/>
                  </a:lnTo>
                  <a:lnTo>
                    <a:pt x="101" y="722"/>
                  </a:lnTo>
                  <a:lnTo>
                    <a:pt x="113" y="713"/>
                  </a:lnTo>
                  <a:lnTo>
                    <a:pt x="125" y="705"/>
                  </a:lnTo>
                  <a:lnTo>
                    <a:pt x="136" y="697"/>
                  </a:lnTo>
                  <a:lnTo>
                    <a:pt x="147" y="689"/>
                  </a:lnTo>
                  <a:lnTo>
                    <a:pt x="157" y="681"/>
                  </a:lnTo>
                  <a:lnTo>
                    <a:pt x="167" y="672"/>
                  </a:lnTo>
                  <a:lnTo>
                    <a:pt x="175" y="664"/>
                  </a:lnTo>
                  <a:lnTo>
                    <a:pt x="184" y="656"/>
                  </a:lnTo>
                  <a:lnTo>
                    <a:pt x="191" y="647"/>
                  </a:lnTo>
                  <a:lnTo>
                    <a:pt x="199" y="638"/>
                  </a:lnTo>
                  <a:lnTo>
                    <a:pt x="205" y="630"/>
                  </a:lnTo>
                  <a:lnTo>
                    <a:pt x="212" y="621"/>
                  </a:lnTo>
                  <a:lnTo>
                    <a:pt x="216" y="613"/>
                  </a:lnTo>
                  <a:lnTo>
                    <a:pt x="222" y="604"/>
                  </a:lnTo>
                  <a:lnTo>
                    <a:pt x="226" y="595"/>
                  </a:lnTo>
                  <a:lnTo>
                    <a:pt x="230" y="587"/>
                  </a:lnTo>
                  <a:lnTo>
                    <a:pt x="233" y="579"/>
                  </a:lnTo>
                  <a:lnTo>
                    <a:pt x="236" y="569"/>
                  </a:lnTo>
                  <a:lnTo>
                    <a:pt x="237" y="561"/>
                  </a:lnTo>
                  <a:lnTo>
                    <a:pt x="240" y="552"/>
                  </a:lnTo>
                  <a:lnTo>
                    <a:pt x="240" y="544"/>
                  </a:lnTo>
                  <a:lnTo>
                    <a:pt x="241" y="534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4D4D80"/>
            </a:solidFill>
            <a:ln w="9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3628" y="2077"/>
              <a:ext cx="1676" cy="7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76" y="242"/>
                </a:cxn>
                <a:cxn ang="0">
                  <a:pos x="1676" y="777"/>
                </a:cxn>
                <a:cxn ang="0">
                  <a:pos x="0" y="534"/>
                </a:cxn>
                <a:cxn ang="0">
                  <a:pos x="0" y="0"/>
                </a:cxn>
              </a:cxnLst>
              <a:rect l="0" t="0" r="r" b="b"/>
              <a:pathLst>
                <a:path w="1676" h="777">
                  <a:moveTo>
                    <a:pt x="0" y="0"/>
                  </a:moveTo>
                  <a:lnTo>
                    <a:pt x="1676" y="242"/>
                  </a:lnTo>
                  <a:lnTo>
                    <a:pt x="1676" y="777"/>
                  </a:lnTo>
                  <a:lnTo>
                    <a:pt x="0" y="5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4D80"/>
            </a:solidFill>
            <a:ln w="9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3628" y="1577"/>
              <a:ext cx="1918" cy="744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133" y="1"/>
                </a:cxn>
                <a:cxn ang="0">
                  <a:pos x="201" y="2"/>
                </a:cxn>
                <a:cxn ang="0">
                  <a:pos x="267" y="4"/>
                </a:cxn>
                <a:cxn ang="0">
                  <a:pos x="333" y="7"/>
                </a:cxn>
                <a:cxn ang="0">
                  <a:pos x="398" y="10"/>
                </a:cxn>
                <a:cxn ang="0">
                  <a:pos x="464" y="14"/>
                </a:cxn>
                <a:cxn ang="0">
                  <a:pos x="528" y="19"/>
                </a:cxn>
                <a:cxn ang="0">
                  <a:pos x="592" y="24"/>
                </a:cxn>
                <a:cxn ang="0">
                  <a:pos x="656" y="30"/>
                </a:cxn>
                <a:cxn ang="0">
                  <a:pos x="719" y="36"/>
                </a:cxn>
                <a:cxn ang="0">
                  <a:pos x="780" y="43"/>
                </a:cxn>
                <a:cxn ang="0">
                  <a:pos x="841" y="50"/>
                </a:cxn>
                <a:cxn ang="0">
                  <a:pos x="900" y="58"/>
                </a:cxn>
                <a:cxn ang="0">
                  <a:pos x="959" y="67"/>
                </a:cxn>
                <a:cxn ang="0">
                  <a:pos x="1016" y="76"/>
                </a:cxn>
                <a:cxn ang="0">
                  <a:pos x="1072" y="85"/>
                </a:cxn>
                <a:cxn ang="0">
                  <a:pos x="1127" y="95"/>
                </a:cxn>
                <a:cxn ang="0">
                  <a:pos x="1180" y="105"/>
                </a:cxn>
                <a:cxn ang="0">
                  <a:pos x="1232" y="117"/>
                </a:cxn>
                <a:cxn ang="0">
                  <a:pos x="1283" y="129"/>
                </a:cxn>
                <a:cxn ang="0">
                  <a:pos x="1332" y="140"/>
                </a:cxn>
                <a:cxn ang="0">
                  <a:pos x="1380" y="152"/>
                </a:cxn>
                <a:cxn ang="0">
                  <a:pos x="1425" y="165"/>
                </a:cxn>
                <a:cxn ang="0">
                  <a:pos x="1469" y="178"/>
                </a:cxn>
                <a:cxn ang="0">
                  <a:pos x="1511" y="192"/>
                </a:cxn>
                <a:cxn ang="0">
                  <a:pos x="1552" y="206"/>
                </a:cxn>
                <a:cxn ang="0">
                  <a:pos x="1590" y="220"/>
                </a:cxn>
                <a:cxn ang="0">
                  <a:pos x="1626" y="235"/>
                </a:cxn>
                <a:cxn ang="0">
                  <a:pos x="1661" y="249"/>
                </a:cxn>
                <a:cxn ang="0">
                  <a:pos x="1694" y="266"/>
                </a:cxn>
                <a:cxn ang="0">
                  <a:pos x="1724" y="281"/>
                </a:cxn>
                <a:cxn ang="0">
                  <a:pos x="1752" y="296"/>
                </a:cxn>
                <a:cxn ang="0">
                  <a:pos x="1778" y="313"/>
                </a:cxn>
                <a:cxn ang="0">
                  <a:pos x="1802" y="329"/>
                </a:cxn>
                <a:cxn ang="0">
                  <a:pos x="1824" y="345"/>
                </a:cxn>
                <a:cxn ang="0">
                  <a:pos x="1844" y="362"/>
                </a:cxn>
                <a:cxn ang="0">
                  <a:pos x="1861" y="379"/>
                </a:cxn>
                <a:cxn ang="0">
                  <a:pos x="1876" y="396"/>
                </a:cxn>
                <a:cxn ang="0">
                  <a:pos x="1889" y="413"/>
                </a:cxn>
                <a:cxn ang="0">
                  <a:pos x="1899" y="431"/>
                </a:cxn>
                <a:cxn ang="0">
                  <a:pos x="1907" y="448"/>
                </a:cxn>
                <a:cxn ang="0">
                  <a:pos x="1913" y="465"/>
                </a:cxn>
                <a:cxn ang="0">
                  <a:pos x="1917" y="482"/>
                </a:cxn>
                <a:cxn ang="0">
                  <a:pos x="1918" y="500"/>
                </a:cxn>
                <a:cxn ang="0">
                  <a:pos x="1917" y="518"/>
                </a:cxn>
                <a:cxn ang="0">
                  <a:pos x="1913" y="535"/>
                </a:cxn>
                <a:cxn ang="0">
                  <a:pos x="1907" y="553"/>
                </a:cxn>
                <a:cxn ang="0">
                  <a:pos x="1899" y="570"/>
                </a:cxn>
                <a:cxn ang="0">
                  <a:pos x="1889" y="587"/>
                </a:cxn>
                <a:cxn ang="0">
                  <a:pos x="1876" y="604"/>
                </a:cxn>
                <a:cxn ang="0">
                  <a:pos x="1861" y="622"/>
                </a:cxn>
                <a:cxn ang="0">
                  <a:pos x="1844" y="638"/>
                </a:cxn>
                <a:cxn ang="0">
                  <a:pos x="1824" y="655"/>
                </a:cxn>
                <a:cxn ang="0">
                  <a:pos x="1802" y="671"/>
                </a:cxn>
                <a:cxn ang="0">
                  <a:pos x="1778" y="687"/>
                </a:cxn>
                <a:cxn ang="0">
                  <a:pos x="1752" y="704"/>
                </a:cxn>
                <a:cxn ang="0">
                  <a:pos x="1724" y="720"/>
                </a:cxn>
                <a:cxn ang="0">
                  <a:pos x="1694" y="735"/>
                </a:cxn>
                <a:cxn ang="0">
                  <a:pos x="0" y="0"/>
                </a:cxn>
              </a:cxnLst>
              <a:rect l="0" t="0" r="r" b="b"/>
              <a:pathLst>
                <a:path w="1918" h="744">
                  <a:moveTo>
                    <a:pt x="0" y="0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67" y="0"/>
                  </a:lnTo>
                  <a:lnTo>
                    <a:pt x="101" y="0"/>
                  </a:lnTo>
                  <a:lnTo>
                    <a:pt x="133" y="1"/>
                  </a:lnTo>
                  <a:lnTo>
                    <a:pt x="167" y="1"/>
                  </a:lnTo>
                  <a:lnTo>
                    <a:pt x="201" y="2"/>
                  </a:lnTo>
                  <a:lnTo>
                    <a:pt x="233" y="3"/>
                  </a:lnTo>
                  <a:lnTo>
                    <a:pt x="267" y="4"/>
                  </a:lnTo>
                  <a:lnTo>
                    <a:pt x="299" y="6"/>
                  </a:lnTo>
                  <a:lnTo>
                    <a:pt x="333" y="7"/>
                  </a:lnTo>
                  <a:lnTo>
                    <a:pt x="366" y="9"/>
                  </a:lnTo>
                  <a:lnTo>
                    <a:pt x="398" y="10"/>
                  </a:lnTo>
                  <a:lnTo>
                    <a:pt x="432" y="13"/>
                  </a:lnTo>
                  <a:lnTo>
                    <a:pt x="464" y="14"/>
                  </a:lnTo>
                  <a:lnTo>
                    <a:pt x="496" y="16"/>
                  </a:lnTo>
                  <a:lnTo>
                    <a:pt x="528" y="19"/>
                  </a:lnTo>
                  <a:lnTo>
                    <a:pt x="561" y="21"/>
                  </a:lnTo>
                  <a:lnTo>
                    <a:pt x="592" y="24"/>
                  </a:lnTo>
                  <a:lnTo>
                    <a:pt x="625" y="27"/>
                  </a:lnTo>
                  <a:lnTo>
                    <a:pt x="656" y="30"/>
                  </a:lnTo>
                  <a:lnTo>
                    <a:pt x="687" y="33"/>
                  </a:lnTo>
                  <a:lnTo>
                    <a:pt x="719" y="36"/>
                  </a:lnTo>
                  <a:lnTo>
                    <a:pt x="749" y="40"/>
                  </a:lnTo>
                  <a:lnTo>
                    <a:pt x="780" y="43"/>
                  </a:lnTo>
                  <a:lnTo>
                    <a:pt x="811" y="47"/>
                  </a:lnTo>
                  <a:lnTo>
                    <a:pt x="841" y="50"/>
                  </a:lnTo>
                  <a:lnTo>
                    <a:pt x="871" y="54"/>
                  </a:lnTo>
                  <a:lnTo>
                    <a:pt x="900" y="58"/>
                  </a:lnTo>
                  <a:lnTo>
                    <a:pt x="929" y="62"/>
                  </a:lnTo>
                  <a:lnTo>
                    <a:pt x="959" y="67"/>
                  </a:lnTo>
                  <a:lnTo>
                    <a:pt x="987" y="71"/>
                  </a:lnTo>
                  <a:lnTo>
                    <a:pt x="1016" y="76"/>
                  </a:lnTo>
                  <a:lnTo>
                    <a:pt x="1044" y="81"/>
                  </a:lnTo>
                  <a:lnTo>
                    <a:pt x="1072" y="85"/>
                  </a:lnTo>
                  <a:lnTo>
                    <a:pt x="1100" y="90"/>
                  </a:lnTo>
                  <a:lnTo>
                    <a:pt x="1127" y="95"/>
                  </a:lnTo>
                  <a:lnTo>
                    <a:pt x="1154" y="101"/>
                  </a:lnTo>
                  <a:lnTo>
                    <a:pt x="1180" y="105"/>
                  </a:lnTo>
                  <a:lnTo>
                    <a:pt x="1207" y="111"/>
                  </a:lnTo>
                  <a:lnTo>
                    <a:pt x="1232" y="117"/>
                  </a:lnTo>
                  <a:lnTo>
                    <a:pt x="1258" y="123"/>
                  </a:lnTo>
                  <a:lnTo>
                    <a:pt x="1283" y="129"/>
                  </a:lnTo>
                  <a:lnTo>
                    <a:pt x="1308" y="134"/>
                  </a:lnTo>
                  <a:lnTo>
                    <a:pt x="1332" y="140"/>
                  </a:lnTo>
                  <a:lnTo>
                    <a:pt x="1356" y="146"/>
                  </a:lnTo>
                  <a:lnTo>
                    <a:pt x="1380" y="152"/>
                  </a:lnTo>
                  <a:lnTo>
                    <a:pt x="1402" y="159"/>
                  </a:lnTo>
                  <a:lnTo>
                    <a:pt x="1425" y="165"/>
                  </a:lnTo>
                  <a:lnTo>
                    <a:pt x="1447" y="172"/>
                  </a:lnTo>
                  <a:lnTo>
                    <a:pt x="1469" y="178"/>
                  </a:lnTo>
                  <a:lnTo>
                    <a:pt x="1490" y="185"/>
                  </a:lnTo>
                  <a:lnTo>
                    <a:pt x="1511" y="192"/>
                  </a:lnTo>
                  <a:lnTo>
                    <a:pt x="1531" y="199"/>
                  </a:lnTo>
                  <a:lnTo>
                    <a:pt x="1552" y="206"/>
                  </a:lnTo>
                  <a:lnTo>
                    <a:pt x="1570" y="213"/>
                  </a:lnTo>
                  <a:lnTo>
                    <a:pt x="1590" y="220"/>
                  </a:lnTo>
                  <a:lnTo>
                    <a:pt x="1608" y="227"/>
                  </a:lnTo>
                  <a:lnTo>
                    <a:pt x="1626" y="235"/>
                  </a:lnTo>
                  <a:lnTo>
                    <a:pt x="1644" y="242"/>
                  </a:lnTo>
                  <a:lnTo>
                    <a:pt x="1661" y="249"/>
                  </a:lnTo>
                  <a:lnTo>
                    <a:pt x="1677" y="257"/>
                  </a:lnTo>
                  <a:lnTo>
                    <a:pt x="1694" y="266"/>
                  </a:lnTo>
                  <a:lnTo>
                    <a:pt x="1709" y="273"/>
                  </a:lnTo>
                  <a:lnTo>
                    <a:pt x="1724" y="281"/>
                  </a:lnTo>
                  <a:lnTo>
                    <a:pt x="1738" y="289"/>
                  </a:lnTo>
                  <a:lnTo>
                    <a:pt x="1752" y="296"/>
                  </a:lnTo>
                  <a:lnTo>
                    <a:pt x="1766" y="304"/>
                  </a:lnTo>
                  <a:lnTo>
                    <a:pt x="1778" y="313"/>
                  </a:lnTo>
                  <a:lnTo>
                    <a:pt x="1790" y="321"/>
                  </a:lnTo>
                  <a:lnTo>
                    <a:pt x="1802" y="329"/>
                  </a:lnTo>
                  <a:lnTo>
                    <a:pt x="1813" y="337"/>
                  </a:lnTo>
                  <a:lnTo>
                    <a:pt x="1824" y="345"/>
                  </a:lnTo>
                  <a:lnTo>
                    <a:pt x="1834" y="354"/>
                  </a:lnTo>
                  <a:lnTo>
                    <a:pt x="1844" y="362"/>
                  </a:lnTo>
                  <a:lnTo>
                    <a:pt x="1852" y="371"/>
                  </a:lnTo>
                  <a:lnTo>
                    <a:pt x="1861" y="379"/>
                  </a:lnTo>
                  <a:lnTo>
                    <a:pt x="1868" y="388"/>
                  </a:lnTo>
                  <a:lnTo>
                    <a:pt x="1876" y="396"/>
                  </a:lnTo>
                  <a:lnTo>
                    <a:pt x="1882" y="405"/>
                  </a:lnTo>
                  <a:lnTo>
                    <a:pt x="1889" y="413"/>
                  </a:lnTo>
                  <a:lnTo>
                    <a:pt x="1893" y="421"/>
                  </a:lnTo>
                  <a:lnTo>
                    <a:pt x="1899" y="431"/>
                  </a:lnTo>
                  <a:lnTo>
                    <a:pt x="1903" y="439"/>
                  </a:lnTo>
                  <a:lnTo>
                    <a:pt x="1907" y="448"/>
                  </a:lnTo>
                  <a:lnTo>
                    <a:pt x="1910" y="457"/>
                  </a:lnTo>
                  <a:lnTo>
                    <a:pt x="1913" y="465"/>
                  </a:lnTo>
                  <a:lnTo>
                    <a:pt x="1914" y="474"/>
                  </a:lnTo>
                  <a:lnTo>
                    <a:pt x="1917" y="482"/>
                  </a:lnTo>
                  <a:lnTo>
                    <a:pt x="1917" y="492"/>
                  </a:lnTo>
                  <a:lnTo>
                    <a:pt x="1918" y="500"/>
                  </a:lnTo>
                  <a:lnTo>
                    <a:pt x="1917" y="509"/>
                  </a:lnTo>
                  <a:lnTo>
                    <a:pt x="1917" y="518"/>
                  </a:lnTo>
                  <a:lnTo>
                    <a:pt x="1914" y="527"/>
                  </a:lnTo>
                  <a:lnTo>
                    <a:pt x="1913" y="535"/>
                  </a:lnTo>
                  <a:lnTo>
                    <a:pt x="1910" y="545"/>
                  </a:lnTo>
                  <a:lnTo>
                    <a:pt x="1907" y="553"/>
                  </a:lnTo>
                  <a:lnTo>
                    <a:pt x="1903" y="561"/>
                  </a:lnTo>
                  <a:lnTo>
                    <a:pt x="1899" y="570"/>
                  </a:lnTo>
                  <a:lnTo>
                    <a:pt x="1893" y="578"/>
                  </a:lnTo>
                  <a:lnTo>
                    <a:pt x="1889" y="587"/>
                  </a:lnTo>
                  <a:lnTo>
                    <a:pt x="1882" y="596"/>
                  </a:lnTo>
                  <a:lnTo>
                    <a:pt x="1876" y="604"/>
                  </a:lnTo>
                  <a:lnTo>
                    <a:pt x="1868" y="612"/>
                  </a:lnTo>
                  <a:lnTo>
                    <a:pt x="1861" y="622"/>
                  </a:lnTo>
                  <a:lnTo>
                    <a:pt x="1852" y="630"/>
                  </a:lnTo>
                  <a:lnTo>
                    <a:pt x="1844" y="638"/>
                  </a:lnTo>
                  <a:lnTo>
                    <a:pt x="1834" y="646"/>
                  </a:lnTo>
                  <a:lnTo>
                    <a:pt x="1824" y="655"/>
                  </a:lnTo>
                  <a:lnTo>
                    <a:pt x="1813" y="663"/>
                  </a:lnTo>
                  <a:lnTo>
                    <a:pt x="1802" y="671"/>
                  </a:lnTo>
                  <a:lnTo>
                    <a:pt x="1790" y="679"/>
                  </a:lnTo>
                  <a:lnTo>
                    <a:pt x="1778" y="687"/>
                  </a:lnTo>
                  <a:lnTo>
                    <a:pt x="1766" y="696"/>
                  </a:lnTo>
                  <a:lnTo>
                    <a:pt x="1752" y="704"/>
                  </a:lnTo>
                  <a:lnTo>
                    <a:pt x="1738" y="712"/>
                  </a:lnTo>
                  <a:lnTo>
                    <a:pt x="1724" y="720"/>
                  </a:lnTo>
                  <a:lnTo>
                    <a:pt x="1709" y="727"/>
                  </a:lnTo>
                  <a:lnTo>
                    <a:pt x="1694" y="735"/>
                  </a:lnTo>
                  <a:lnTo>
                    <a:pt x="1677" y="744"/>
                  </a:lnTo>
                  <a:lnTo>
                    <a:pt x="0" y="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9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880" y="2080"/>
              <a:ext cx="273" cy="792"/>
            </a:xfrm>
            <a:custGeom>
              <a:avLst/>
              <a:gdLst/>
              <a:ahLst/>
              <a:cxnLst>
                <a:cxn ang="0">
                  <a:pos x="256" y="251"/>
                </a:cxn>
                <a:cxn ang="0">
                  <a:pos x="240" y="244"/>
                </a:cxn>
                <a:cxn ang="0">
                  <a:pos x="224" y="236"/>
                </a:cxn>
                <a:cxn ang="0">
                  <a:pos x="209" y="228"/>
                </a:cxn>
                <a:cxn ang="0">
                  <a:pos x="194" y="221"/>
                </a:cxn>
                <a:cxn ang="0">
                  <a:pos x="179" y="213"/>
                </a:cxn>
                <a:cxn ang="0">
                  <a:pos x="165" y="204"/>
                </a:cxn>
                <a:cxn ang="0">
                  <a:pos x="152" y="196"/>
                </a:cxn>
                <a:cxn ang="0">
                  <a:pos x="139" y="188"/>
                </a:cxn>
                <a:cxn ang="0">
                  <a:pos x="126" y="180"/>
                </a:cxn>
                <a:cxn ang="0">
                  <a:pos x="115" y="172"/>
                </a:cxn>
                <a:cxn ang="0">
                  <a:pos x="104" y="163"/>
                </a:cxn>
                <a:cxn ang="0">
                  <a:pos x="94" y="155"/>
                </a:cxn>
                <a:cxn ang="0">
                  <a:pos x="83" y="147"/>
                </a:cxn>
                <a:cxn ang="0">
                  <a:pos x="74" y="139"/>
                </a:cxn>
                <a:cxn ang="0">
                  <a:pos x="65" y="131"/>
                </a:cxn>
                <a:cxn ang="0">
                  <a:pos x="57" y="122"/>
                </a:cxn>
                <a:cxn ang="0">
                  <a:pos x="48" y="113"/>
                </a:cxn>
                <a:cxn ang="0">
                  <a:pos x="41" y="105"/>
                </a:cxn>
                <a:cxn ang="0">
                  <a:pos x="34" y="97"/>
                </a:cxn>
                <a:cxn ang="0">
                  <a:pos x="29" y="87"/>
                </a:cxn>
                <a:cxn ang="0">
                  <a:pos x="23" y="79"/>
                </a:cxn>
                <a:cxn ang="0">
                  <a:pos x="18" y="71"/>
                </a:cxn>
                <a:cxn ang="0">
                  <a:pos x="14" y="61"/>
                </a:cxn>
                <a:cxn ang="0">
                  <a:pos x="10" y="53"/>
                </a:cxn>
                <a:cxn ang="0">
                  <a:pos x="7" y="45"/>
                </a:cxn>
                <a:cxn ang="0">
                  <a:pos x="4" y="36"/>
                </a:cxn>
                <a:cxn ang="0">
                  <a:pos x="2" y="27"/>
                </a:cxn>
                <a:cxn ang="0">
                  <a:pos x="1" y="18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535"/>
                </a:cxn>
                <a:cxn ang="0">
                  <a:pos x="0" y="544"/>
                </a:cxn>
                <a:cxn ang="0">
                  <a:pos x="1" y="552"/>
                </a:cxn>
                <a:cxn ang="0">
                  <a:pos x="2" y="562"/>
                </a:cxn>
                <a:cxn ang="0">
                  <a:pos x="4" y="570"/>
                </a:cxn>
                <a:cxn ang="0">
                  <a:pos x="7" y="579"/>
                </a:cxn>
                <a:cxn ang="0">
                  <a:pos x="10" y="587"/>
                </a:cxn>
                <a:cxn ang="0">
                  <a:pos x="14" y="596"/>
                </a:cxn>
                <a:cxn ang="0">
                  <a:pos x="18" y="605"/>
                </a:cxn>
                <a:cxn ang="0">
                  <a:pos x="23" y="613"/>
                </a:cxn>
                <a:cxn ang="0">
                  <a:pos x="29" y="621"/>
                </a:cxn>
                <a:cxn ang="0">
                  <a:pos x="34" y="631"/>
                </a:cxn>
                <a:cxn ang="0">
                  <a:pos x="41" y="639"/>
                </a:cxn>
                <a:cxn ang="0">
                  <a:pos x="48" y="647"/>
                </a:cxn>
                <a:cxn ang="0">
                  <a:pos x="57" y="657"/>
                </a:cxn>
                <a:cxn ang="0">
                  <a:pos x="65" y="665"/>
                </a:cxn>
                <a:cxn ang="0">
                  <a:pos x="74" y="673"/>
                </a:cxn>
                <a:cxn ang="0">
                  <a:pos x="83" y="681"/>
                </a:cxn>
                <a:cxn ang="0">
                  <a:pos x="94" y="689"/>
                </a:cxn>
                <a:cxn ang="0">
                  <a:pos x="104" y="698"/>
                </a:cxn>
                <a:cxn ang="0">
                  <a:pos x="115" y="706"/>
                </a:cxn>
                <a:cxn ang="0">
                  <a:pos x="126" y="714"/>
                </a:cxn>
                <a:cxn ang="0">
                  <a:pos x="139" y="722"/>
                </a:cxn>
                <a:cxn ang="0">
                  <a:pos x="152" y="730"/>
                </a:cxn>
                <a:cxn ang="0">
                  <a:pos x="165" y="739"/>
                </a:cxn>
                <a:cxn ang="0">
                  <a:pos x="179" y="747"/>
                </a:cxn>
                <a:cxn ang="0">
                  <a:pos x="194" y="755"/>
                </a:cxn>
                <a:cxn ang="0">
                  <a:pos x="209" y="762"/>
                </a:cxn>
                <a:cxn ang="0">
                  <a:pos x="224" y="770"/>
                </a:cxn>
                <a:cxn ang="0">
                  <a:pos x="240" y="778"/>
                </a:cxn>
                <a:cxn ang="0">
                  <a:pos x="256" y="785"/>
                </a:cxn>
                <a:cxn ang="0">
                  <a:pos x="273" y="258"/>
                </a:cxn>
              </a:cxnLst>
              <a:rect l="0" t="0" r="r" b="b"/>
              <a:pathLst>
                <a:path w="273" h="792">
                  <a:moveTo>
                    <a:pt x="273" y="258"/>
                  </a:moveTo>
                  <a:lnTo>
                    <a:pt x="273" y="258"/>
                  </a:lnTo>
                  <a:lnTo>
                    <a:pt x="256" y="251"/>
                  </a:lnTo>
                  <a:lnTo>
                    <a:pt x="240" y="244"/>
                  </a:lnTo>
                  <a:lnTo>
                    <a:pt x="224" y="236"/>
                  </a:lnTo>
                  <a:lnTo>
                    <a:pt x="209" y="228"/>
                  </a:lnTo>
                  <a:lnTo>
                    <a:pt x="194" y="221"/>
                  </a:lnTo>
                  <a:lnTo>
                    <a:pt x="179" y="213"/>
                  </a:lnTo>
                  <a:lnTo>
                    <a:pt x="165" y="204"/>
                  </a:lnTo>
                  <a:lnTo>
                    <a:pt x="152" y="196"/>
                  </a:lnTo>
                  <a:lnTo>
                    <a:pt x="139" y="188"/>
                  </a:lnTo>
                  <a:lnTo>
                    <a:pt x="126" y="180"/>
                  </a:lnTo>
                  <a:lnTo>
                    <a:pt x="115" y="172"/>
                  </a:lnTo>
                  <a:lnTo>
                    <a:pt x="104" y="163"/>
                  </a:lnTo>
                  <a:lnTo>
                    <a:pt x="94" y="155"/>
                  </a:lnTo>
                  <a:lnTo>
                    <a:pt x="83" y="147"/>
                  </a:lnTo>
                  <a:lnTo>
                    <a:pt x="74" y="139"/>
                  </a:lnTo>
                  <a:lnTo>
                    <a:pt x="65" y="131"/>
                  </a:lnTo>
                  <a:lnTo>
                    <a:pt x="57" y="122"/>
                  </a:lnTo>
                  <a:lnTo>
                    <a:pt x="48" y="113"/>
                  </a:lnTo>
                  <a:lnTo>
                    <a:pt x="41" y="105"/>
                  </a:lnTo>
                  <a:lnTo>
                    <a:pt x="34" y="97"/>
                  </a:lnTo>
                  <a:lnTo>
                    <a:pt x="29" y="87"/>
                  </a:lnTo>
                  <a:lnTo>
                    <a:pt x="23" y="79"/>
                  </a:lnTo>
                  <a:lnTo>
                    <a:pt x="18" y="71"/>
                  </a:lnTo>
                  <a:lnTo>
                    <a:pt x="14" y="61"/>
                  </a:lnTo>
                  <a:lnTo>
                    <a:pt x="10" y="53"/>
                  </a:lnTo>
                  <a:lnTo>
                    <a:pt x="7" y="45"/>
                  </a:lnTo>
                  <a:lnTo>
                    <a:pt x="4" y="36"/>
                  </a:lnTo>
                  <a:lnTo>
                    <a:pt x="2" y="27"/>
                  </a:lnTo>
                  <a:lnTo>
                    <a:pt x="1" y="18"/>
                  </a:lnTo>
                  <a:lnTo>
                    <a:pt x="0" y="10"/>
                  </a:lnTo>
                  <a:lnTo>
                    <a:pt x="0" y="0"/>
                  </a:lnTo>
                  <a:lnTo>
                    <a:pt x="0" y="535"/>
                  </a:lnTo>
                  <a:lnTo>
                    <a:pt x="0" y="544"/>
                  </a:lnTo>
                  <a:lnTo>
                    <a:pt x="1" y="552"/>
                  </a:lnTo>
                  <a:lnTo>
                    <a:pt x="2" y="562"/>
                  </a:lnTo>
                  <a:lnTo>
                    <a:pt x="4" y="570"/>
                  </a:lnTo>
                  <a:lnTo>
                    <a:pt x="7" y="579"/>
                  </a:lnTo>
                  <a:lnTo>
                    <a:pt x="10" y="587"/>
                  </a:lnTo>
                  <a:lnTo>
                    <a:pt x="14" y="596"/>
                  </a:lnTo>
                  <a:lnTo>
                    <a:pt x="18" y="605"/>
                  </a:lnTo>
                  <a:lnTo>
                    <a:pt x="23" y="613"/>
                  </a:lnTo>
                  <a:lnTo>
                    <a:pt x="29" y="621"/>
                  </a:lnTo>
                  <a:lnTo>
                    <a:pt x="34" y="631"/>
                  </a:lnTo>
                  <a:lnTo>
                    <a:pt x="41" y="639"/>
                  </a:lnTo>
                  <a:lnTo>
                    <a:pt x="48" y="647"/>
                  </a:lnTo>
                  <a:lnTo>
                    <a:pt x="57" y="657"/>
                  </a:lnTo>
                  <a:lnTo>
                    <a:pt x="65" y="665"/>
                  </a:lnTo>
                  <a:lnTo>
                    <a:pt x="74" y="673"/>
                  </a:lnTo>
                  <a:lnTo>
                    <a:pt x="83" y="681"/>
                  </a:lnTo>
                  <a:lnTo>
                    <a:pt x="94" y="689"/>
                  </a:lnTo>
                  <a:lnTo>
                    <a:pt x="104" y="698"/>
                  </a:lnTo>
                  <a:lnTo>
                    <a:pt x="115" y="706"/>
                  </a:lnTo>
                  <a:lnTo>
                    <a:pt x="126" y="714"/>
                  </a:lnTo>
                  <a:lnTo>
                    <a:pt x="139" y="722"/>
                  </a:lnTo>
                  <a:lnTo>
                    <a:pt x="152" y="730"/>
                  </a:lnTo>
                  <a:lnTo>
                    <a:pt x="165" y="739"/>
                  </a:lnTo>
                  <a:lnTo>
                    <a:pt x="179" y="747"/>
                  </a:lnTo>
                  <a:lnTo>
                    <a:pt x="194" y="755"/>
                  </a:lnTo>
                  <a:lnTo>
                    <a:pt x="209" y="762"/>
                  </a:lnTo>
                  <a:lnTo>
                    <a:pt x="224" y="770"/>
                  </a:lnTo>
                  <a:lnTo>
                    <a:pt x="240" y="778"/>
                  </a:lnTo>
                  <a:lnTo>
                    <a:pt x="256" y="785"/>
                  </a:lnTo>
                  <a:lnTo>
                    <a:pt x="273" y="792"/>
                  </a:lnTo>
                  <a:lnTo>
                    <a:pt x="273" y="258"/>
                  </a:lnTo>
                  <a:close/>
                </a:path>
              </a:pathLst>
            </a:custGeom>
            <a:solidFill>
              <a:srgbClr val="808066"/>
            </a:solidFill>
            <a:ln w="9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1153" y="2080"/>
              <a:ext cx="1644" cy="792"/>
            </a:xfrm>
            <a:custGeom>
              <a:avLst/>
              <a:gdLst/>
              <a:ahLst/>
              <a:cxnLst>
                <a:cxn ang="0">
                  <a:pos x="1644" y="0"/>
                </a:cxn>
                <a:cxn ang="0">
                  <a:pos x="0" y="258"/>
                </a:cxn>
                <a:cxn ang="0">
                  <a:pos x="0" y="792"/>
                </a:cxn>
                <a:cxn ang="0">
                  <a:pos x="1644" y="535"/>
                </a:cxn>
                <a:cxn ang="0">
                  <a:pos x="1644" y="0"/>
                </a:cxn>
              </a:cxnLst>
              <a:rect l="0" t="0" r="r" b="b"/>
              <a:pathLst>
                <a:path w="1644" h="792">
                  <a:moveTo>
                    <a:pt x="1644" y="0"/>
                  </a:moveTo>
                  <a:lnTo>
                    <a:pt x="0" y="258"/>
                  </a:lnTo>
                  <a:lnTo>
                    <a:pt x="0" y="792"/>
                  </a:lnTo>
                  <a:lnTo>
                    <a:pt x="1644" y="535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rgbClr val="808066"/>
            </a:solidFill>
            <a:ln w="9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880" y="1580"/>
              <a:ext cx="1917" cy="758"/>
            </a:xfrm>
            <a:custGeom>
              <a:avLst/>
              <a:gdLst/>
              <a:ahLst/>
              <a:cxnLst>
                <a:cxn ang="0">
                  <a:pos x="240" y="744"/>
                </a:cxn>
                <a:cxn ang="0">
                  <a:pos x="209" y="728"/>
                </a:cxn>
                <a:cxn ang="0">
                  <a:pos x="179" y="713"/>
                </a:cxn>
                <a:cxn ang="0">
                  <a:pos x="152" y="696"/>
                </a:cxn>
                <a:cxn ang="0">
                  <a:pos x="126" y="680"/>
                </a:cxn>
                <a:cxn ang="0">
                  <a:pos x="104" y="663"/>
                </a:cxn>
                <a:cxn ang="0">
                  <a:pos x="83" y="647"/>
                </a:cxn>
                <a:cxn ang="0">
                  <a:pos x="65" y="631"/>
                </a:cxn>
                <a:cxn ang="0">
                  <a:pos x="48" y="613"/>
                </a:cxn>
                <a:cxn ang="0">
                  <a:pos x="34" y="597"/>
                </a:cxn>
                <a:cxn ang="0">
                  <a:pos x="23" y="579"/>
                </a:cxn>
                <a:cxn ang="0">
                  <a:pos x="14" y="561"/>
                </a:cxn>
                <a:cxn ang="0">
                  <a:pos x="7" y="545"/>
                </a:cxn>
                <a:cxn ang="0">
                  <a:pos x="2" y="527"/>
                </a:cxn>
                <a:cxn ang="0">
                  <a:pos x="0" y="510"/>
                </a:cxn>
                <a:cxn ang="0">
                  <a:pos x="0" y="492"/>
                </a:cxn>
                <a:cxn ang="0">
                  <a:pos x="2" y="475"/>
                </a:cxn>
                <a:cxn ang="0">
                  <a:pos x="7" y="457"/>
                </a:cxn>
                <a:cxn ang="0">
                  <a:pos x="14" y="440"/>
                </a:cxn>
                <a:cxn ang="0">
                  <a:pos x="23" y="422"/>
                </a:cxn>
                <a:cxn ang="0">
                  <a:pos x="34" y="406"/>
                </a:cxn>
                <a:cxn ang="0">
                  <a:pos x="48" y="388"/>
                </a:cxn>
                <a:cxn ang="0">
                  <a:pos x="65" y="372"/>
                </a:cxn>
                <a:cxn ang="0">
                  <a:pos x="83" y="354"/>
                </a:cxn>
                <a:cxn ang="0">
                  <a:pos x="104" y="338"/>
                </a:cxn>
                <a:cxn ang="0">
                  <a:pos x="126" y="321"/>
                </a:cxn>
                <a:cxn ang="0">
                  <a:pos x="152" y="305"/>
                </a:cxn>
                <a:cxn ang="0">
                  <a:pos x="179" y="290"/>
                </a:cxn>
                <a:cxn ang="0">
                  <a:pos x="209" y="273"/>
                </a:cxn>
                <a:cxn ang="0">
                  <a:pos x="240" y="258"/>
                </a:cxn>
                <a:cxn ang="0">
                  <a:pos x="273" y="243"/>
                </a:cxn>
                <a:cxn ang="0">
                  <a:pos x="309" y="228"/>
                </a:cxn>
                <a:cxn ang="0">
                  <a:pos x="346" y="213"/>
                </a:cxn>
                <a:cxn ang="0">
                  <a:pos x="385" y="199"/>
                </a:cxn>
                <a:cxn ang="0">
                  <a:pos x="427" y="185"/>
                </a:cxn>
                <a:cxn ang="0">
                  <a:pos x="470" y="172"/>
                </a:cxn>
                <a:cxn ang="0">
                  <a:pos x="514" y="160"/>
                </a:cxn>
                <a:cxn ang="0">
                  <a:pos x="561" y="147"/>
                </a:cxn>
                <a:cxn ang="0">
                  <a:pos x="610" y="135"/>
                </a:cxn>
                <a:cxn ang="0">
                  <a:pos x="658" y="123"/>
                </a:cxn>
                <a:cxn ang="0">
                  <a:pos x="711" y="112"/>
                </a:cxn>
                <a:cxn ang="0">
                  <a:pos x="763" y="101"/>
                </a:cxn>
                <a:cxn ang="0">
                  <a:pos x="818" y="90"/>
                </a:cxn>
                <a:cxn ang="0">
                  <a:pos x="872" y="81"/>
                </a:cxn>
                <a:cxn ang="0">
                  <a:pos x="929" y="72"/>
                </a:cxn>
                <a:cxn ang="0">
                  <a:pos x="987" y="62"/>
                </a:cxn>
                <a:cxn ang="0">
                  <a:pos x="1046" y="54"/>
                </a:cxn>
                <a:cxn ang="0">
                  <a:pos x="1107" y="47"/>
                </a:cxn>
                <a:cxn ang="0">
                  <a:pos x="1167" y="40"/>
                </a:cxn>
                <a:cxn ang="0">
                  <a:pos x="1230" y="33"/>
                </a:cxn>
                <a:cxn ang="0">
                  <a:pos x="1293" y="27"/>
                </a:cxn>
                <a:cxn ang="0">
                  <a:pos x="1357" y="21"/>
                </a:cxn>
                <a:cxn ang="0">
                  <a:pos x="1421" y="17"/>
                </a:cxn>
                <a:cxn ang="0">
                  <a:pos x="1486" y="13"/>
                </a:cxn>
                <a:cxn ang="0">
                  <a:pos x="1551" y="10"/>
                </a:cxn>
                <a:cxn ang="0">
                  <a:pos x="1617" y="6"/>
                </a:cxn>
                <a:cxn ang="0">
                  <a:pos x="1683" y="4"/>
                </a:cxn>
                <a:cxn ang="0">
                  <a:pos x="1749" y="1"/>
                </a:cxn>
                <a:cxn ang="0">
                  <a:pos x="1817" y="0"/>
                </a:cxn>
                <a:cxn ang="0">
                  <a:pos x="1883" y="0"/>
                </a:cxn>
                <a:cxn ang="0">
                  <a:pos x="273" y="758"/>
                </a:cxn>
              </a:cxnLst>
              <a:rect l="0" t="0" r="r" b="b"/>
              <a:pathLst>
                <a:path w="1917" h="758">
                  <a:moveTo>
                    <a:pt x="273" y="758"/>
                  </a:moveTo>
                  <a:lnTo>
                    <a:pt x="273" y="758"/>
                  </a:lnTo>
                  <a:lnTo>
                    <a:pt x="256" y="751"/>
                  </a:lnTo>
                  <a:lnTo>
                    <a:pt x="240" y="744"/>
                  </a:lnTo>
                  <a:lnTo>
                    <a:pt x="224" y="736"/>
                  </a:lnTo>
                  <a:lnTo>
                    <a:pt x="209" y="728"/>
                  </a:lnTo>
                  <a:lnTo>
                    <a:pt x="194" y="721"/>
                  </a:lnTo>
                  <a:lnTo>
                    <a:pt x="179" y="713"/>
                  </a:lnTo>
                  <a:lnTo>
                    <a:pt x="165" y="704"/>
                  </a:lnTo>
                  <a:lnTo>
                    <a:pt x="152" y="696"/>
                  </a:lnTo>
                  <a:lnTo>
                    <a:pt x="139" y="688"/>
                  </a:lnTo>
                  <a:lnTo>
                    <a:pt x="126" y="680"/>
                  </a:lnTo>
                  <a:lnTo>
                    <a:pt x="115" y="672"/>
                  </a:lnTo>
                  <a:lnTo>
                    <a:pt x="104" y="663"/>
                  </a:lnTo>
                  <a:lnTo>
                    <a:pt x="94" y="655"/>
                  </a:lnTo>
                  <a:lnTo>
                    <a:pt x="83" y="647"/>
                  </a:lnTo>
                  <a:lnTo>
                    <a:pt x="74" y="639"/>
                  </a:lnTo>
                  <a:lnTo>
                    <a:pt x="65" y="631"/>
                  </a:lnTo>
                  <a:lnTo>
                    <a:pt x="57" y="622"/>
                  </a:lnTo>
                  <a:lnTo>
                    <a:pt x="48" y="613"/>
                  </a:lnTo>
                  <a:lnTo>
                    <a:pt x="41" y="605"/>
                  </a:lnTo>
                  <a:lnTo>
                    <a:pt x="34" y="597"/>
                  </a:lnTo>
                  <a:lnTo>
                    <a:pt x="29" y="587"/>
                  </a:lnTo>
                  <a:lnTo>
                    <a:pt x="23" y="579"/>
                  </a:lnTo>
                  <a:lnTo>
                    <a:pt x="18" y="571"/>
                  </a:lnTo>
                  <a:lnTo>
                    <a:pt x="14" y="561"/>
                  </a:lnTo>
                  <a:lnTo>
                    <a:pt x="10" y="553"/>
                  </a:lnTo>
                  <a:lnTo>
                    <a:pt x="7" y="545"/>
                  </a:lnTo>
                  <a:lnTo>
                    <a:pt x="4" y="536"/>
                  </a:lnTo>
                  <a:lnTo>
                    <a:pt x="2" y="527"/>
                  </a:lnTo>
                  <a:lnTo>
                    <a:pt x="1" y="518"/>
                  </a:lnTo>
                  <a:lnTo>
                    <a:pt x="0" y="510"/>
                  </a:lnTo>
                  <a:lnTo>
                    <a:pt x="0" y="500"/>
                  </a:lnTo>
                  <a:lnTo>
                    <a:pt x="0" y="492"/>
                  </a:lnTo>
                  <a:lnTo>
                    <a:pt x="1" y="483"/>
                  </a:lnTo>
                  <a:lnTo>
                    <a:pt x="2" y="475"/>
                  </a:lnTo>
                  <a:lnTo>
                    <a:pt x="4" y="465"/>
                  </a:lnTo>
                  <a:lnTo>
                    <a:pt x="7" y="457"/>
                  </a:lnTo>
                  <a:lnTo>
                    <a:pt x="10" y="449"/>
                  </a:lnTo>
                  <a:lnTo>
                    <a:pt x="14" y="440"/>
                  </a:lnTo>
                  <a:lnTo>
                    <a:pt x="18" y="431"/>
                  </a:lnTo>
                  <a:lnTo>
                    <a:pt x="23" y="422"/>
                  </a:lnTo>
                  <a:lnTo>
                    <a:pt x="29" y="414"/>
                  </a:lnTo>
                  <a:lnTo>
                    <a:pt x="34" y="406"/>
                  </a:lnTo>
                  <a:lnTo>
                    <a:pt x="41" y="396"/>
                  </a:lnTo>
                  <a:lnTo>
                    <a:pt x="48" y="388"/>
                  </a:lnTo>
                  <a:lnTo>
                    <a:pt x="57" y="380"/>
                  </a:lnTo>
                  <a:lnTo>
                    <a:pt x="65" y="372"/>
                  </a:lnTo>
                  <a:lnTo>
                    <a:pt x="74" y="362"/>
                  </a:lnTo>
                  <a:lnTo>
                    <a:pt x="83" y="354"/>
                  </a:lnTo>
                  <a:lnTo>
                    <a:pt x="94" y="346"/>
                  </a:lnTo>
                  <a:lnTo>
                    <a:pt x="104" y="338"/>
                  </a:lnTo>
                  <a:lnTo>
                    <a:pt x="115" y="329"/>
                  </a:lnTo>
                  <a:lnTo>
                    <a:pt x="126" y="321"/>
                  </a:lnTo>
                  <a:lnTo>
                    <a:pt x="139" y="313"/>
                  </a:lnTo>
                  <a:lnTo>
                    <a:pt x="152" y="305"/>
                  </a:lnTo>
                  <a:lnTo>
                    <a:pt x="165" y="297"/>
                  </a:lnTo>
                  <a:lnTo>
                    <a:pt x="179" y="290"/>
                  </a:lnTo>
                  <a:lnTo>
                    <a:pt x="194" y="281"/>
                  </a:lnTo>
                  <a:lnTo>
                    <a:pt x="209" y="273"/>
                  </a:lnTo>
                  <a:lnTo>
                    <a:pt x="224" y="266"/>
                  </a:lnTo>
                  <a:lnTo>
                    <a:pt x="240" y="258"/>
                  </a:lnTo>
                  <a:lnTo>
                    <a:pt x="256" y="250"/>
                  </a:lnTo>
                  <a:lnTo>
                    <a:pt x="273" y="243"/>
                  </a:lnTo>
                  <a:lnTo>
                    <a:pt x="291" y="236"/>
                  </a:lnTo>
                  <a:lnTo>
                    <a:pt x="309" y="228"/>
                  </a:lnTo>
                  <a:lnTo>
                    <a:pt x="327" y="221"/>
                  </a:lnTo>
                  <a:lnTo>
                    <a:pt x="346" y="213"/>
                  </a:lnTo>
                  <a:lnTo>
                    <a:pt x="366" y="206"/>
                  </a:lnTo>
                  <a:lnTo>
                    <a:pt x="385" y="199"/>
                  </a:lnTo>
                  <a:lnTo>
                    <a:pt x="406" y="192"/>
                  </a:lnTo>
                  <a:lnTo>
                    <a:pt x="427" y="185"/>
                  </a:lnTo>
                  <a:lnTo>
                    <a:pt x="448" y="178"/>
                  </a:lnTo>
                  <a:lnTo>
                    <a:pt x="470" y="172"/>
                  </a:lnTo>
                  <a:lnTo>
                    <a:pt x="492" y="165"/>
                  </a:lnTo>
                  <a:lnTo>
                    <a:pt x="514" y="160"/>
                  </a:lnTo>
                  <a:lnTo>
                    <a:pt x="538" y="153"/>
                  </a:lnTo>
                  <a:lnTo>
                    <a:pt x="561" y="147"/>
                  </a:lnTo>
                  <a:lnTo>
                    <a:pt x="585" y="141"/>
                  </a:lnTo>
                  <a:lnTo>
                    <a:pt x="610" y="135"/>
                  </a:lnTo>
                  <a:lnTo>
                    <a:pt x="634" y="129"/>
                  </a:lnTo>
                  <a:lnTo>
                    <a:pt x="658" y="123"/>
                  </a:lnTo>
                  <a:lnTo>
                    <a:pt x="684" y="117"/>
                  </a:lnTo>
                  <a:lnTo>
                    <a:pt x="711" y="112"/>
                  </a:lnTo>
                  <a:lnTo>
                    <a:pt x="736" y="106"/>
                  </a:lnTo>
                  <a:lnTo>
                    <a:pt x="763" y="101"/>
                  </a:lnTo>
                  <a:lnTo>
                    <a:pt x="790" y="95"/>
                  </a:lnTo>
                  <a:lnTo>
                    <a:pt x="818" y="90"/>
                  </a:lnTo>
                  <a:lnTo>
                    <a:pt x="844" y="86"/>
                  </a:lnTo>
                  <a:lnTo>
                    <a:pt x="872" y="81"/>
                  </a:lnTo>
                  <a:lnTo>
                    <a:pt x="901" y="76"/>
                  </a:lnTo>
                  <a:lnTo>
                    <a:pt x="929" y="72"/>
                  </a:lnTo>
                  <a:lnTo>
                    <a:pt x="958" y="67"/>
                  </a:lnTo>
                  <a:lnTo>
                    <a:pt x="987" y="62"/>
                  </a:lnTo>
                  <a:lnTo>
                    <a:pt x="1016" y="59"/>
                  </a:lnTo>
                  <a:lnTo>
                    <a:pt x="1046" y="54"/>
                  </a:lnTo>
                  <a:lnTo>
                    <a:pt x="1077" y="51"/>
                  </a:lnTo>
                  <a:lnTo>
                    <a:pt x="1107" y="47"/>
                  </a:lnTo>
                  <a:lnTo>
                    <a:pt x="1137" y="44"/>
                  </a:lnTo>
                  <a:lnTo>
                    <a:pt x="1167" y="40"/>
                  </a:lnTo>
                  <a:lnTo>
                    <a:pt x="1199" y="37"/>
                  </a:lnTo>
                  <a:lnTo>
                    <a:pt x="1230" y="33"/>
                  </a:lnTo>
                  <a:lnTo>
                    <a:pt x="1261" y="31"/>
                  </a:lnTo>
                  <a:lnTo>
                    <a:pt x="1293" y="27"/>
                  </a:lnTo>
                  <a:lnTo>
                    <a:pt x="1324" y="25"/>
                  </a:lnTo>
                  <a:lnTo>
                    <a:pt x="1357" y="21"/>
                  </a:lnTo>
                  <a:lnTo>
                    <a:pt x="1388" y="19"/>
                  </a:lnTo>
                  <a:lnTo>
                    <a:pt x="1421" y="17"/>
                  </a:lnTo>
                  <a:lnTo>
                    <a:pt x="1453" y="14"/>
                  </a:lnTo>
                  <a:lnTo>
                    <a:pt x="1486" y="13"/>
                  </a:lnTo>
                  <a:lnTo>
                    <a:pt x="1518" y="11"/>
                  </a:lnTo>
                  <a:lnTo>
                    <a:pt x="1551" y="10"/>
                  </a:lnTo>
                  <a:lnTo>
                    <a:pt x="1584" y="7"/>
                  </a:lnTo>
                  <a:lnTo>
                    <a:pt x="1617" y="6"/>
                  </a:lnTo>
                  <a:lnTo>
                    <a:pt x="1651" y="5"/>
                  </a:lnTo>
                  <a:lnTo>
                    <a:pt x="1683" y="4"/>
                  </a:lnTo>
                  <a:lnTo>
                    <a:pt x="1717" y="3"/>
                  </a:lnTo>
                  <a:lnTo>
                    <a:pt x="1749" y="1"/>
                  </a:lnTo>
                  <a:lnTo>
                    <a:pt x="1783" y="1"/>
                  </a:lnTo>
                  <a:lnTo>
                    <a:pt x="1817" y="0"/>
                  </a:lnTo>
                  <a:lnTo>
                    <a:pt x="1851" y="0"/>
                  </a:lnTo>
                  <a:lnTo>
                    <a:pt x="1883" y="0"/>
                  </a:lnTo>
                  <a:lnTo>
                    <a:pt x="1917" y="0"/>
                  </a:lnTo>
                  <a:lnTo>
                    <a:pt x="1917" y="500"/>
                  </a:lnTo>
                  <a:lnTo>
                    <a:pt x="273" y="758"/>
                  </a:lnTo>
                  <a:close/>
                </a:path>
              </a:pathLst>
            </a:custGeom>
            <a:solidFill>
              <a:srgbClr val="FFFFCC"/>
            </a:solidFill>
            <a:ln w="9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1580" y="2510"/>
              <a:ext cx="3322" cy="792"/>
            </a:xfrm>
            <a:custGeom>
              <a:avLst/>
              <a:gdLst/>
              <a:ahLst/>
              <a:cxnLst>
                <a:cxn ang="0">
                  <a:pos x="3271" y="23"/>
                </a:cxn>
                <a:cxn ang="0">
                  <a:pos x="3197" y="52"/>
                </a:cxn>
                <a:cxn ang="0">
                  <a:pos x="3114" y="79"/>
                </a:cxn>
                <a:cxn ang="0">
                  <a:pos x="3025" y="105"/>
                </a:cxn>
                <a:cxn ang="0">
                  <a:pos x="2928" y="129"/>
                </a:cxn>
                <a:cxn ang="0">
                  <a:pos x="2825" y="152"/>
                </a:cxn>
                <a:cxn ang="0">
                  <a:pos x="2745" y="167"/>
                </a:cxn>
                <a:cxn ang="0">
                  <a:pos x="2632" y="187"/>
                </a:cxn>
                <a:cxn ang="0">
                  <a:pos x="2516" y="203"/>
                </a:cxn>
                <a:cxn ang="0">
                  <a:pos x="2394" y="218"/>
                </a:cxn>
                <a:cxn ang="0">
                  <a:pos x="2269" y="230"/>
                </a:cxn>
                <a:cxn ang="0">
                  <a:pos x="2140" y="241"/>
                </a:cxn>
                <a:cxn ang="0">
                  <a:pos x="2043" y="246"/>
                </a:cxn>
                <a:cxn ang="0">
                  <a:pos x="1912" y="253"/>
                </a:cxn>
                <a:cxn ang="0">
                  <a:pos x="1778" y="257"/>
                </a:cxn>
                <a:cxn ang="0">
                  <a:pos x="1644" y="258"/>
                </a:cxn>
                <a:cxn ang="0">
                  <a:pos x="1511" y="257"/>
                </a:cxn>
                <a:cxn ang="0">
                  <a:pos x="1378" y="253"/>
                </a:cxn>
                <a:cxn ang="0">
                  <a:pos x="1278" y="249"/>
                </a:cxn>
                <a:cxn ang="0">
                  <a:pos x="1148" y="241"/>
                </a:cxn>
                <a:cxn ang="0">
                  <a:pos x="1020" y="230"/>
                </a:cxn>
                <a:cxn ang="0">
                  <a:pos x="895" y="218"/>
                </a:cxn>
                <a:cxn ang="0">
                  <a:pos x="774" y="203"/>
                </a:cxn>
                <a:cxn ang="0">
                  <a:pos x="657" y="187"/>
                </a:cxn>
                <a:cxn ang="0">
                  <a:pos x="545" y="167"/>
                </a:cxn>
                <a:cxn ang="0">
                  <a:pos x="464" y="152"/>
                </a:cxn>
                <a:cxn ang="0">
                  <a:pos x="362" y="129"/>
                </a:cxn>
                <a:cxn ang="0">
                  <a:pos x="265" y="105"/>
                </a:cxn>
                <a:cxn ang="0">
                  <a:pos x="176" y="79"/>
                </a:cxn>
                <a:cxn ang="0">
                  <a:pos x="93" y="52"/>
                </a:cxn>
                <a:cxn ang="0">
                  <a:pos x="19" y="23"/>
                </a:cxn>
                <a:cxn ang="0">
                  <a:pos x="36" y="564"/>
                </a:cxn>
                <a:cxn ang="0">
                  <a:pos x="113" y="593"/>
                </a:cxn>
                <a:cxn ang="0">
                  <a:pos x="198" y="620"/>
                </a:cxn>
                <a:cxn ang="0">
                  <a:pos x="265" y="639"/>
                </a:cxn>
                <a:cxn ang="0">
                  <a:pos x="362" y="663"/>
                </a:cxn>
                <a:cxn ang="0">
                  <a:pos x="464" y="686"/>
                </a:cxn>
                <a:cxn ang="0">
                  <a:pos x="572" y="707"/>
                </a:cxn>
                <a:cxn ang="0">
                  <a:pos x="686" y="724"/>
                </a:cxn>
                <a:cxn ang="0">
                  <a:pos x="804" y="741"/>
                </a:cxn>
                <a:cxn ang="0">
                  <a:pos x="895" y="752"/>
                </a:cxn>
                <a:cxn ang="0">
                  <a:pos x="1020" y="764"/>
                </a:cxn>
                <a:cxn ang="0">
                  <a:pos x="1148" y="775"/>
                </a:cxn>
                <a:cxn ang="0">
                  <a:pos x="1278" y="783"/>
                </a:cxn>
                <a:cxn ang="0">
                  <a:pos x="1411" y="789"/>
                </a:cxn>
                <a:cxn ang="0">
                  <a:pos x="1544" y="791"/>
                </a:cxn>
                <a:cxn ang="0">
                  <a:pos x="1678" y="792"/>
                </a:cxn>
                <a:cxn ang="0">
                  <a:pos x="1778" y="791"/>
                </a:cxn>
                <a:cxn ang="0">
                  <a:pos x="1912" y="788"/>
                </a:cxn>
                <a:cxn ang="0">
                  <a:pos x="2043" y="781"/>
                </a:cxn>
                <a:cxn ang="0">
                  <a:pos x="2173" y="772"/>
                </a:cxn>
                <a:cxn ang="0">
                  <a:pos x="2301" y="762"/>
                </a:cxn>
                <a:cxn ang="0">
                  <a:pos x="2425" y="749"/>
                </a:cxn>
                <a:cxn ang="0">
                  <a:pos x="2516" y="737"/>
                </a:cxn>
                <a:cxn ang="0">
                  <a:pos x="2632" y="721"/>
                </a:cxn>
                <a:cxn ang="0">
                  <a:pos x="2745" y="701"/>
                </a:cxn>
                <a:cxn ang="0">
                  <a:pos x="2852" y="680"/>
                </a:cxn>
                <a:cxn ang="0">
                  <a:pos x="2953" y="658"/>
                </a:cxn>
                <a:cxn ang="0">
                  <a:pos x="3047" y="633"/>
                </a:cxn>
                <a:cxn ang="0">
                  <a:pos x="3114" y="613"/>
                </a:cxn>
                <a:cxn ang="0">
                  <a:pos x="3197" y="586"/>
                </a:cxn>
                <a:cxn ang="0">
                  <a:pos x="3271" y="557"/>
                </a:cxn>
              </a:cxnLst>
              <a:rect l="0" t="0" r="r" b="b"/>
              <a:pathLst>
                <a:path w="3322" h="792">
                  <a:moveTo>
                    <a:pt x="3322" y="0"/>
                  </a:moveTo>
                  <a:lnTo>
                    <a:pt x="3322" y="0"/>
                  </a:lnTo>
                  <a:lnTo>
                    <a:pt x="3306" y="7"/>
                  </a:lnTo>
                  <a:lnTo>
                    <a:pt x="3288" y="14"/>
                  </a:lnTo>
                  <a:lnTo>
                    <a:pt x="3271" y="23"/>
                  </a:lnTo>
                  <a:lnTo>
                    <a:pt x="3252" y="30"/>
                  </a:lnTo>
                  <a:lnTo>
                    <a:pt x="3235" y="37"/>
                  </a:lnTo>
                  <a:lnTo>
                    <a:pt x="3215" y="44"/>
                  </a:lnTo>
                  <a:lnTo>
                    <a:pt x="3197" y="52"/>
                  </a:lnTo>
                  <a:lnTo>
                    <a:pt x="3176" y="59"/>
                  </a:lnTo>
                  <a:lnTo>
                    <a:pt x="3156" y="65"/>
                  </a:lnTo>
                  <a:lnTo>
                    <a:pt x="3135" y="72"/>
                  </a:lnTo>
                  <a:lnTo>
                    <a:pt x="3114" y="79"/>
                  </a:lnTo>
                  <a:lnTo>
                    <a:pt x="3092" y="86"/>
                  </a:lnTo>
                  <a:lnTo>
                    <a:pt x="3070" y="92"/>
                  </a:lnTo>
                  <a:lnTo>
                    <a:pt x="3047" y="99"/>
                  </a:lnTo>
                  <a:lnTo>
                    <a:pt x="3025" y="105"/>
                  </a:lnTo>
                  <a:lnTo>
                    <a:pt x="3000" y="112"/>
                  </a:lnTo>
                  <a:lnTo>
                    <a:pt x="2977" y="118"/>
                  </a:lnTo>
                  <a:lnTo>
                    <a:pt x="2953" y="123"/>
                  </a:lnTo>
                  <a:lnTo>
                    <a:pt x="2928" y="129"/>
                  </a:lnTo>
                  <a:lnTo>
                    <a:pt x="2903" y="135"/>
                  </a:lnTo>
                  <a:lnTo>
                    <a:pt x="2877" y="141"/>
                  </a:lnTo>
                  <a:lnTo>
                    <a:pt x="2852" y="146"/>
                  </a:lnTo>
                  <a:lnTo>
                    <a:pt x="2825" y="152"/>
                  </a:lnTo>
                  <a:lnTo>
                    <a:pt x="2799" y="157"/>
                  </a:lnTo>
                  <a:lnTo>
                    <a:pt x="2771" y="162"/>
                  </a:lnTo>
                  <a:lnTo>
                    <a:pt x="2745" y="167"/>
                  </a:lnTo>
                  <a:lnTo>
                    <a:pt x="2717" y="173"/>
                  </a:lnTo>
                  <a:lnTo>
                    <a:pt x="2689" y="177"/>
                  </a:lnTo>
                  <a:lnTo>
                    <a:pt x="2661" y="182"/>
                  </a:lnTo>
                  <a:lnTo>
                    <a:pt x="2632" y="187"/>
                  </a:lnTo>
                  <a:lnTo>
                    <a:pt x="2604" y="190"/>
                  </a:lnTo>
                  <a:lnTo>
                    <a:pt x="2574" y="195"/>
                  </a:lnTo>
                  <a:lnTo>
                    <a:pt x="2545" y="200"/>
                  </a:lnTo>
                  <a:lnTo>
                    <a:pt x="2516" y="203"/>
                  </a:lnTo>
                  <a:lnTo>
                    <a:pt x="2486" y="207"/>
                  </a:lnTo>
                  <a:lnTo>
                    <a:pt x="2455" y="211"/>
                  </a:lnTo>
                  <a:lnTo>
                    <a:pt x="2425" y="215"/>
                  </a:lnTo>
                  <a:lnTo>
                    <a:pt x="2394" y="218"/>
                  </a:lnTo>
                  <a:lnTo>
                    <a:pt x="2364" y="222"/>
                  </a:lnTo>
                  <a:lnTo>
                    <a:pt x="2332" y="224"/>
                  </a:lnTo>
                  <a:lnTo>
                    <a:pt x="2301" y="228"/>
                  </a:lnTo>
                  <a:lnTo>
                    <a:pt x="2269" y="230"/>
                  </a:lnTo>
                  <a:lnTo>
                    <a:pt x="2237" y="234"/>
                  </a:lnTo>
                  <a:lnTo>
                    <a:pt x="2206" y="236"/>
                  </a:lnTo>
                  <a:lnTo>
                    <a:pt x="2173" y="238"/>
                  </a:lnTo>
                  <a:lnTo>
                    <a:pt x="2140" y="241"/>
                  </a:lnTo>
                  <a:lnTo>
                    <a:pt x="2109" y="243"/>
                  </a:lnTo>
                  <a:lnTo>
                    <a:pt x="2077" y="245"/>
                  </a:lnTo>
                  <a:lnTo>
                    <a:pt x="2043" y="246"/>
                  </a:lnTo>
                  <a:lnTo>
                    <a:pt x="2010" y="249"/>
                  </a:lnTo>
                  <a:lnTo>
                    <a:pt x="1978" y="250"/>
                  </a:lnTo>
                  <a:lnTo>
                    <a:pt x="1944" y="251"/>
                  </a:lnTo>
                  <a:lnTo>
                    <a:pt x="1912" y="253"/>
                  </a:lnTo>
                  <a:lnTo>
                    <a:pt x="1878" y="255"/>
                  </a:lnTo>
                  <a:lnTo>
                    <a:pt x="1845" y="255"/>
                  </a:lnTo>
                  <a:lnTo>
                    <a:pt x="1812" y="256"/>
                  </a:lnTo>
                  <a:lnTo>
                    <a:pt x="1778" y="257"/>
                  </a:lnTo>
                  <a:lnTo>
                    <a:pt x="1745" y="257"/>
                  </a:lnTo>
                  <a:lnTo>
                    <a:pt x="1712" y="257"/>
                  </a:lnTo>
                  <a:lnTo>
                    <a:pt x="1678" y="258"/>
                  </a:lnTo>
                  <a:lnTo>
                    <a:pt x="1644" y="258"/>
                  </a:lnTo>
                  <a:lnTo>
                    <a:pt x="1611" y="258"/>
                  </a:lnTo>
                  <a:lnTo>
                    <a:pt x="1578" y="257"/>
                  </a:lnTo>
                  <a:lnTo>
                    <a:pt x="1544" y="257"/>
                  </a:lnTo>
                  <a:lnTo>
                    <a:pt x="1511" y="257"/>
                  </a:lnTo>
                  <a:lnTo>
                    <a:pt x="1477" y="256"/>
                  </a:lnTo>
                  <a:lnTo>
                    <a:pt x="1444" y="255"/>
                  </a:lnTo>
                  <a:lnTo>
                    <a:pt x="1411" y="255"/>
                  </a:lnTo>
                  <a:lnTo>
                    <a:pt x="1378" y="253"/>
                  </a:lnTo>
                  <a:lnTo>
                    <a:pt x="1345" y="251"/>
                  </a:lnTo>
                  <a:lnTo>
                    <a:pt x="1312" y="250"/>
                  </a:lnTo>
                  <a:lnTo>
                    <a:pt x="1278" y="249"/>
                  </a:lnTo>
                  <a:lnTo>
                    <a:pt x="1246" y="246"/>
                  </a:lnTo>
                  <a:lnTo>
                    <a:pt x="1213" y="245"/>
                  </a:lnTo>
                  <a:lnTo>
                    <a:pt x="1181" y="243"/>
                  </a:lnTo>
                  <a:lnTo>
                    <a:pt x="1148" y="241"/>
                  </a:lnTo>
                  <a:lnTo>
                    <a:pt x="1116" y="238"/>
                  </a:lnTo>
                  <a:lnTo>
                    <a:pt x="1084" y="236"/>
                  </a:lnTo>
                  <a:lnTo>
                    <a:pt x="1052" y="234"/>
                  </a:lnTo>
                  <a:lnTo>
                    <a:pt x="1020" y="230"/>
                  </a:lnTo>
                  <a:lnTo>
                    <a:pt x="989" y="228"/>
                  </a:lnTo>
                  <a:lnTo>
                    <a:pt x="958" y="224"/>
                  </a:lnTo>
                  <a:lnTo>
                    <a:pt x="926" y="222"/>
                  </a:lnTo>
                  <a:lnTo>
                    <a:pt x="895" y="218"/>
                  </a:lnTo>
                  <a:lnTo>
                    <a:pt x="865" y="215"/>
                  </a:lnTo>
                  <a:lnTo>
                    <a:pt x="834" y="211"/>
                  </a:lnTo>
                  <a:lnTo>
                    <a:pt x="804" y="207"/>
                  </a:lnTo>
                  <a:lnTo>
                    <a:pt x="774" y="203"/>
                  </a:lnTo>
                  <a:lnTo>
                    <a:pt x="744" y="200"/>
                  </a:lnTo>
                  <a:lnTo>
                    <a:pt x="715" y="195"/>
                  </a:lnTo>
                  <a:lnTo>
                    <a:pt x="686" y="190"/>
                  </a:lnTo>
                  <a:lnTo>
                    <a:pt x="657" y="187"/>
                  </a:lnTo>
                  <a:lnTo>
                    <a:pt x="629" y="182"/>
                  </a:lnTo>
                  <a:lnTo>
                    <a:pt x="600" y="177"/>
                  </a:lnTo>
                  <a:lnTo>
                    <a:pt x="572" y="173"/>
                  </a:lnTo>
                  <a:lnTo>
                    <a:pt x="545" y="167"/>
                  </a:lnTo>
                  <a:lnTo>
                    <a:pt x="517" y="162"/>
                  </a:lnTo>
                  <a:lnTo>
                    <a:pt x="491" y="157"/>
                  </a:lnTo>
                  <a:lnTo>
                    <a:pt x="464" y="152"/>
                  </a:lnTo>
                  <a:lnTo>
                    <a:pt x="438" y="146"/>
                  </a:lnTo>
                  <a:lnTo>
                    <a:pt x="412" y="141"/>
                  </a:lnTo>
                  <a:lnTo>
                    <a:pt x="386" y="135"/>
                  </a:lnTo>
                  <a:lnTo>
                    <a:pt x="362" y="129"/>
                  </a:lnTo>
                  <a:lnTo>
                    <a:pt x="337" y="123"/>
                  </a:lnTo>
                  <a:lnTo>
                    <a:pt x="313" y="118"/>
                  </a:lnTo>
                  <a:lnTo>
                    <a:pt x="288" y="112"/>
                  </a:lnTo>
                  <a:lnTo>
                    <a:pt x="265" y="105"/>
                  </a:lnTo>
                  <a:lnTo>
                    <a:pt x="242" y="99"/>
                  </a:lnTo>
                  <a:lnTo>
                    <a:pt x="220" y="92"/>
                  </a:lnTo>
                  <a:lnTo>
                    <a:pt x="198" y="86"/>
                  </a:lnTo>
                  <a:lnTo>
                    <a:pt x="176" y="79"/>
                  </a:lnTo>
                  <a:lnTo>
                    <a:pt x="155" y="72"/>
                  </a:lnTo>
                  <a:lnTo>
                    <a:pt x="134" y="65"/>
                  </a:lnTo>
                  <a:lnTo>
                    <a:pt x="113" y="59"/>
                  </a:lnTo>
                  <a:lnTo>
                    <a:pt x="93" y="52"/>
                  </a:lnTo>
                  <a:lnTo>
                    <a:pt x="73" y="44"/>
                  </a:lnTo>
                  <a:lnTo>
                    <a:pt x="55" y="37"/>
                  </a:lnTo>
                  <a:lnTo>
                    <a:pt x="36" y="30"/>
                  </a:lnTo>
                  <a:lnTo>
                    <a:pt x="19" y="23"/>
                  </a:lnTo>
                  <a:lnTo>
                    <a:pt x="0" y="14"/>
                  </a:lnTo>
                  <a:lnTo>
                    <a:pt x="0" y="549"/>
                  </a:lnTo>
                  <a:lnTo>
                    <a:pt x="19" y="557"/>
                  </a:lnTo>
                  <a:lnTo>
                    <a:pt x="36" y="564"/>
                  </a:lnTo>
                  <a:lnTo>
                    <a:pt x="55" y="571"/>
                  </a:lnTo>
                  <a:lnTo>
                    <a:pt x="73" y="578"/>
                  </a:lnTo>
                  <a:lnTo>
                    <a:pt x="93" y="586"/>
                  </a:lnTo>
                  <a:lnTo>
                    <a:pt x="113" y="593"/>
                  </a:lnTo>
                  <a:lnTo>
                    <a:pt x="134" y="599"/>
                  </a:lnTo>
                  <a:lnTo>
                    <a:pt x="155" y="606"/>
                  </a:lnTo>
                  <a:lnTo>
                    <a:pt x="176" y="613"/>
                  </a:lnTo>
                  <a:lnTo>
                    <a:pt x="198" y="620"/>
                  </a:lnTo>
                  <a:lnTo>
                    <a:pt x="220" y="626"/>
                  </a:lnTo>
                  <a:lnTo>
                    <a:pt x="242" y="633"/>
                  </a:lnTo>
                  <a:lnTo>
                    <a:pt x="265" y="639"/>
                  </a:lnTo>
                  <a:lnTo>
                    <a:pt x="288" y="646"/>
                  </a:lnTo>
                  <a:lnTo>
                    <a:pt x="313" y="652"/>
                  </a:lnTo>
                  <a:lnTo>
                    <a:pt x="337" y="658"/>
                  </a:lnTo>
                  <a:lnTo>
                    <a:pt x="362" y="663"/>
                  </a:lnTo>
                  <a:lnTo>
                    <a:pt x="386" y="669"/>
                  </a:lnTo>
                  <a:lnTo>
                    <a:pt x="412" y="675"/>
                  </a:lnTo>
                  <a:lnTo>
                    <a:pt x="438" y="680"/>
                  </a:lnTo>
                  <a:lnTo>
                    <a:pt x="464" y="686"/>
                  </a:lnTo>
                  <a:lnTo>
                    <a:pt x="491" y="692"/>
                  </a:lnTo>
                  <a:lnTo>
                    <a:pt x="517" y="696"/>
                  </a:lnTo>
                  <a:lnTo>
                    <a:pt x="545" y="701"/>
                  </a:lnTo>
                  <a:lnTo>
                    <a:pt x="572" y="707"/>
                  </a:lnTo>
                  <a:lnTo>
                    <a:pt x="600" y="711"/>
                  </a:lnTo>
                  <a:lnTo>
                    <a:pt x="629" y="716"/>
                  </a:lnTo>
                  <a:lnTo>
                    <a:pt x="657" y="721"/>
                  </a:lnTo>
                  <a:lnTo>
                    <a:pt x="686" y="724"/>
                  </a:lnTo>
                  <a:lnTo>
                    <a:pt x="715" y="729"/>
                  </a:lnTo>
                  <a:lnTo>
                    <a:pt x="744" y="734"/>
                  </a:lnTo>
                  <a:lnTo>
                    <a:pt x="774" y="737"/>
                  </a:lnTo>
                  <a:lnTo>
                    <a:pt x="804" y="741"/>
                  </a:lnTo>
                  <a:lnTo>
                    <a:pt x="834" y="745"/>
                  </a:lnTo>
                  <a:lnTo>
                    <a:pt x="865" y="749"/>
                  </a:lnTo>
                  <a:lnTo>
                    <a:pt x="895" y="752"/>
                  </a:lnTo>
                  <a:lnTo>
                    <a:pt x="926" y="756"/>
                  </a:lnTo>
                  <a:lnTo>
                    <a:pt x="958" y="758"/>
                  </a:lnTo>
                  <a:lnTo>
                    <a:pt x="989" y="762"/>
                  </a:lnTo>
                  <a:lnTo>
                    <a:pt x="1020" y="764"/>
                  </a:lnTo>
                  <a:lnTo>
                    <a:pt x="1052" y="768"/>
                  </a:lnTo>
                  <a:lnTo>
                    <a:pt x="1084" y="770"/>
                  </a:lnTo>
                  <a:lnTo>
                    <a:pt x="1116" y="772"/>
                  </a:lnTo>
                  <a:lnTo>
                    <a:pt x="1148" y="775"/>
                  </a:lnTo>
                  <a:lnTo>
                    <a:pt x="1181" y="777"/>
                  </a:lnTo>
                  <a:lnTo>
                    <a:pt x="1213" y="779"/>
                  </a:lnTo>
                  <a:lnTo>
                    <a:pt x="1246" y="781"/>
                  </a:lnTo>
                  <a:lnTo>
                    <a:pt x="1278" y="783"/>
                  </a:lnTo>
                  <a:lnTo>
                    <a:pt x="1312" y="784"/>
                  </a:lnTo>
                  <a:lnTo>
                    <a:pt x="1345" y="785"/>
                  </a:lnTo>
                  <a:lnTo>
                    <a:pt x="1378" y="788"/>
                  </a:lnTo>
                  <a:lnTo>
                    <a:pt x="1411" y="789"/>
                  </a:lnTo>
                  <a:lnTo>
                    <a:pt x="1444" y="789"/>
                  </a:lnTo>
                  <a:lnTo>
                    <a:pt x="1477" y="790"/>
                  </a:lnTo>
                  <a:lnTo>
                    <a:pt x="1511" y="791"/>
                  </a:lnTo>
                  <a:lnTo>
                    <a:pt x="1544" y="791"/>
                  </a:lnTo>
                  <a:lnTo>
                    <a:pt x="1578" y="791"/>
                  </a:lnTo>
                  <a:lnTo>
                    <a:pt x="1611" y="792"/>
                  </a:lnTo>
                  <a:lnTo>
                    <a:pt x="1644" y="792"/>
                  </a:lnTo>
                  <a:lnTo>
                    <a:pt x="1678" y="792"/>
                  </a:lnTo>
                  <a:lnTo>
                    <a:pt x="1712" y="791"/>
                  </a:lnTo>
                  <a:lnTo>
                    <a:pt x="1745" y="791"/>
                  </a:lnTo>
                  <a:lnTo>
                    <a:pt x="1778" y="791"/>
                  </a:lnTo>
                  <a:lnTo>
                    <a:pt x="1812" y="790"/>
                  </a:lnTo>
                  <a:lnTo>
                    <a:pt x="1845" y="789"/>
                  </a:lnTo>
                  <a:lnTo>
                    <a:pt x="1878" y="789"/>
                  </a:lnTo>
                  <a:lnTo>
                    <a:pt x="1912" y="788"/>
                  </a:lnTo>
                  <a:lnTo>
                    <a:pt x="1944" y="785"/>
                  </a:lnTo>
                  <a:lnTo>
                    <a:pt x="1978" y="784"/>
                  </a:lnTo>
                  <a:lnTo>
                    <a:pt x="2010" y="783"/>
                  </a:lnTo>
                  <a:lnTo>
                    <a:pt x="2043" y="781"/>
                  </a:lnTo>
                  <a:lnTo>
                    <a:pt x="2077" y="779"/>
                  </a:lnTo>
                  <a:lnTo>
                    <a:pt x="2109" y="777"/>
                  </a:lnTo>
                  <a:lnTo>
                    <a:pt x="2140" y="775"/>
                  </a:lnTo>
                  <a:lnTo>
                    <a:pt x="2173" y="772"/>
                  </a:lnTo>
                  <a:lnTo>
                    <a:pt x="2206" y="770"/>
                  </a:lnTo>
                  <a:lnTo>
                    <a:pt x="2237" y="768"/>
                  </a:lnTo>
                  <a:lnTo>
                    <a:pt x="2269" y="764"/>
                  </a:lnTo>
                  <a:lnTo>
                    <a:pt x="2301" y="762"/>
                  </a:lnTo>
                  <a:lnTo>
                    <a:pt x="2332" y="758"/>
                  </a:lnTo>
                  <a:lnTo>
                    <a:pt x="2364" y="756"/>
                  </a:lnTo>
                  <a:lnTo>
                    <a:pt x="2394" y="752"/>
                  </a:lnTo>
                  <a:lnTo>
                    <a:pt x="2425" y="749"/>
                  </a:lnTo>
                  <a:lnTo>
                    <a:pt x="2455" y="745"/>
                  </a:lnTo>
                  <a:lnTo>
                    <a:pt x="2486" y="741"/>
                  </a:lnTo>
                  <a:lnTo>
                    <a:pt x="2516" y="737"/>
                  </a:lnTo>
                  <a:lnTo>
                    <a:pt x="2545" y="734"/>
                  </a:lnTo>
                  <a:lnTo>
                    <a:pt x="2574" y="729"/>
                  </a:lnTo>
                  <a:lnTo>
                    <a:pt x="2604" y="724"/>
                  </a:lnTo>
                  <a:lnTo>
                    <a:pt x="2632" y="721"/>
                  </a:lnTo>
                  <a:lnTo>
                    <a:pt x="2661" y="716"/>
                  </a:lnTo>
                  <a:lnTo>
                    <a:pt x="2689" y="711"/>
                  </a:lnTo>
                  <a:lnTo>
                    <a:pt x="2717" y="707"/>
                  </a:lnTo>
                  <a:lnTo>
                    <a:pt x="2745" y="701"/>
                  </a:lnTo>
                  <a:lnTo>
                    <a:pt x="2771" y="696"/>
                  </a:lnTo>
                  <a:lnTo>
                    <a:pt x="2799" y="692"/>
                  </a:lnTo>
                  <a:lnTo>
                    <a:pt x="2825" y="686"/>
                  </a:lnTo>
                  <a:lnTo>
                    <a:pt x="2852" y="680"/>
                  </a:lnTo>
                  <a:lnTo>
                    <a:pt x="2877" y="675"/>
                  </a:lnTo>
                  <a:lnTo>
                    <a:pt x="2903" y="669"/>
                  </a:lnTo>
                  <a:lnTo>
                    <a:pt x="2928" y="663"/>
                  </a:lnTo>
                  <a:lnTo>
                    <a:pt x="2953" y="658"/>
                  </a:lnTo>
                  <a:lnTo>
                    <a:pt x="2977" y="652"/>
                  </a:lnTo>
                  <a:lnTo>
                    <a:pt x="3000" y="646"/>
                  </a:lnTo>
                  <a:lnTo>
                    <a:pt x="3025" y="639"/>
                  </a:lnTo>
                  <a:lnTo>
                    <a:pt x="3047" y="633"/>
                  </a:lnTo>
                  <a:lnTo>
                    <a:pt x="3070" y="626"/>
                  </a:lnTo>
                  <a:lnTo>
                    <a:pt x="3092" y="620"/>
                  </a:lnTo>
                  <a:lnTo>
                    <a:pt x="3114" y="613"/>
                  </a:lnTo>
                  <a:lnTo>
                    <a:pt x="3135" y="606"/>
                  </a:lnTo>
                  <a:lnTo>
                    <a:pt x="3156" y="599"/>
                  </a:lnTo>
                  <a:lnTo>
                    <a:pt x="3176" y="593"/>
                  </a:lnTo>
                  <a:lnTo>
                    <a:pt x="3197" y="586"/>
                  </a:lnTo>
                  <a:lnTo>
                    <a:pt x="3215" y="578"/>
                  </a:lnTo>
                  <a:lnTo>
                    <a:pt x="3235" y="571"/>
                  </a:lnTo>
                  <a:lnTo>
                    <a:pt x="3252" y="564"/>
                  </a:lnTo>
                  <a:lnTo>
                    <a:pt x="3271" y="557"/>
                  </a:lnTo>
                  <a:lnTo>
                    <a:pt x="3288" y="549"/>
                  </a:lnTo>
                  <a:lnTo>
                    <a:pt x="3306" y="542"/>
                  </a:lnTo>
                  <a:lnTo>
                    <a:pt x="3322" y="535"/>
                  </a:lnTo>
                  <a:lnTo>
                    <a:pt x="3322" y="0"/>
                  </a:lnTo>
                  <a:close/>
                </a:path>
              </a:pathLst>
            </a:custGeom>
            <a:solidFill>
              <a:srgbClr val="4D1A33"/>
            </a:solidFill>
            <a:ln w="9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1580" y="2267"/>
              <a:ext cx="3322" cy="501"/>
            </a:xfrm>
            <a:custGeom>
              <a:avLst/>
              <a:gdLst/>
              <a:ahLst/>
              <a:cxnLst>
                <a:cxn ang="0">
                  <a:pos x="3288" y="257"/>
                </a:cxn>
                <a:cxn ang="0">
                  <a:pos x="3252" y="273"/>
                </a:cxn>
                <a:cxn ang="0">
                  <a:pos x="3215" y="287"/>
                </a:cxn>
                <a:cxn ang="0">
                  <a:pos x="3176" y="302"/>
                </a:cxn>
                <a:cxn ang="0">
                  <a:pos x="3135" y="315"/>
                </a:cxn>
                <a:cxn ang="0">
                  <a:pos x="3092" y="329"/>
                </a:cxn>
                <a:cxn ang="0">
                  <a:pos x="3047" y="342"/>
                </a:cxn>
                <a:cxn ang="0">
                  <a:pos x="3000" y="355"/>
                </a:cxn>
                <a:cxn ang="0">
                  <a:pos x="2953" y="366"/>
                </a:cxn>
                <a:cxn ang="0">
                  <a:pos x="2903" y="378"/>
                </a:cxn>
                <a:cxn ang="0">
                  <a:pos x="2852" y="389"/>
                </a:cxn>
                <a:cxn ang="0">
                  <a:pos x="2799" y="400"/>
                </a:cxn>
                <a:cxn ang="0">
                  <a:pos x="2745" y="410"/>
                </a:cxn>
                <a:cxn ang="0">
                  <a:pos x="2689" y="420"/>
                </a:cxn>
                <a:cxn ang="0">
                  <a:pos x="2632" y="430"/>
                </a:cxn>
                <a:cxn ang="0">
                  <a:pos x="2574" y="438"/>
                </a:cxn>
                <a:cxn ang="0">
                  <a:pos x="2516" y="446"/>
                </a:cxn>
                <a:cxn ang="0">
                  <a:pos x="2455" y="454"/>
                </a:cxn>
                <a:cxn ang="0">
                  <a:pos x="2394" y="461"/>
                </a:cxn>
                <a:cxn ang="0">
                  <a:pos x="2332" y="467"/>
                </a:cxn>
                <a:cxn ang="0">
                  <a:pos x="2269" y="473"/>
                </a:cxn>
                <a:cxn ang="0">
                  <a:pos x="2206" y="479"/>
                </a:cxn>
                <a:cxn ang="0">
                  <a:pos x="2140" y="484"/>
                </a:cxn>
                <a:cxn ang="0">
                  <a:pos x="2077" y="488"/>
                </a:cxn>
                <a:cxn ang="0">
                  <a:pos x="2010" y="492"/>
                </a:cxn>
                <a:cxn ang="0">
                  <a:pos x="1944" y="494"/>
                </a:cxn>
                <a:cxn ang="0">
                  <a:pos x="1878" y="498"/>
                </a:cxn>
                <a:cxn ang="0">
                  <a:pos x="1812" y="499"/>
                </a:cxn>
                <a:cxn ang="0">
                  <a:pos x="1745" y="500"/>
                </a:cxn>
                <a:cxn ang="0">
                  <a:pos x="1678" y="501"/>
                </a:cxn>
                <a:cxn ang="0">
                  <a:pos x="1611" y="501"/>
                </a:cxn>
                <a:cxn ang="0">
                  <a:pos x="1544" y="500"/>
                </a:cxn>
                <a:cxn ang="0">
                  <a:pos x="1477" y="499"/>
                </a:cxn>
                <a:cxn ang="0">
                  <a:pos x="1411" y="498"/>
                </a:cxn>
                <a:cxn ang="0">
                  <a:pos x="1345" y="494"/>
                </a:cxn>
                <a:cxn ang="0">
                  <a:pos x="1278" y="492"/>
                </a:cxn>
                <a:cxn ang="0">
                  <a:pos x="1213" y="488"/>
                </a:cxn>
                <a:cxn ang="0">
                  <a:pos x="1148" y="484"/>
                </a:cxn>
                <a:cxn ang="0">
                  <a:pos x="1084" y="479"/>
                </a:cxn>
                <a:cxn ang="0">
                  <a:pos x="1020" y="473"/>
                </a:cxn>
                <a:cxn ang="0">
                  <a:pos x="958" y="467"/>
                </a:cxn>
                <a:cxn ang="0">
                  <a:pos x="895" y="461"/>
                </a:cxn>
                <a:cxn ang="0">
                  <a:pos x="834" y="454"/>
                </a:cxn>
                <a:cxn ang="0">
                  <a:pos x="774" y="446"/>
                </a:cxn>
                <a:cxn ang="0">
                  <a:pos x="715" y="438"/>
                </a:cxn>
                <a:cxn ang="0">
                  <a:pos x="657" y="430"/>
                </a:cxn>
                <a:cxn ang="0">
                  <a:pos x="600" y="420"/>
                </a:cxn>
                <a:cxn ang="0">
                  <a:pos x="545" y="410"/>
                </a:cxn>
                <a:cxn ang="0">
                  <a:pos x="491" y="400"/>
                </a:cxn>
                <a:cxn ang="0">
                  <a:pos x="438" y="389"/>
                </a:cxn>
                <a:cxn ang="0">
                  <a:pos x="386" y="378"/>
                </a:cxn>
                <a:cxn ang="0">
                  <a:pos x="337" y="366"/>
                </a:cxn>
                <a:cxn ang="0">
                  <a:pos x="288" y="355"/>
                </a:cxn>
                <a:cxn ang="0">
                  <a:pos x="242" y="342"/>
                </a:cxn>
                <a:cxn ang="0">
                  <a:pos x="198" y="329"/>
                </a:cxn>
                <a:cxn ang="0">
                  <a:pos x="155" y="315"/>
                </a:cxn>
                <a:cxn ang="0">
                  <a:pos x="113" y="302"/>
                </a:cxn>
                <a:cxn ang="0">
                  <a:pos x="73" y="287"/>
                </a:cxn>
                <a:cxn ang="0">
                  <a:pos x="36" y="273"/>
                </a:cxn>
                <a:cxn ang="0">
                  <a:pos x="0" y="257"/>
                </a:cxn>
              </a:cxnLst>
              <a:rect l="0" t="0" r="r" b="b"/>
              <a:pathLst>
                <a:path w="3322" h="501">
                  <a:moveTo>
                    <a:pt x="3322" y="243"/>
                  </a:moveTo>
                  <a:lnTo>
                    <a:pt x="3322" y="243"/>
                  </a:lnTo>
                  <a:lnTo>
                    <a:pt x="3306" y="250"/>
                  </a:lnTo>
                  <a:lnTo>
                    <a:pt x="3288" y="257"/>
                  </a:lnTo>
                  <a:lnTo>
                    <a:pt x="3271" y="266"/>
                  </a:lnTo>
                  <a:lnTo>
                    <a:pt x="3252" y="273"/>
                  </a:lnTo>
                  <a:lnTo>
                    <a:pt x="3235" y="280"/>
                  </a:lnTo>
                  <a:lnTo>
                    <a:pt x="3215" y="287"/>
                  </a:lnTo>
                  <a:lnTo>
                    <a:pt x="3197" y="295"/>
                  </a:lnTo>
                  <a:lnTo>
                    <a:pt x="3176" y="302"/>
                  </a:lnTo>
                  <a:lnTo>
                    <a:pt x="3156" y="308"/>
                  </a:lnTo>
                  <a:lnTo>
                    <a:pt x="3135" y="315"/>
                  </a:lnTo>
                  <a:lnTo>
                    <a:pt x="3114" y="322"/>
                  </a:lnTo>
                  <a:lnTo>
                    <a:pt x="3092" y="329"/>
                  </a:lnTo>
                  <a:lnTo>
                    <a:pt x="3070" y="335"/>
                  </a:lnTo>
                  <a:lnTo>
                    <a:pt x="3047" y="342"/>
                  </a:lnTo>
                  <a:lnTo>
                    <a:pt x="3025" y="348"/>
                  </a:lnTo>
                  <a:lnTo>
                    <a:pt x="3000" y="355"/>
                  </a:lnTo>
                  <a:lnTo>
                    <a:pt x="2977" y="361"/>
                  </a:lnTo>
                  <a:lnTo>
                    <a:pt x="2953" y="366"/>
                  </a:lnTo>
                  <a:lnTo>
                    <a:pt x="2928" y="372"/>
                  </a:lnTo>
                  <a:lnTo>
                    <a:pt x="2903" y="378"/>
                  </a:lnTo>
                  <a:lnTo>
                    <a:pt x="2877" y="384"/>
                  </a:lnTo>
                  <a:lnTo>
                    <a:pt x="2852" y="389"/>
                  </a:lnTo>
                  <a:lnTo>
                    <a:pt x="2825" y="395"/>
                  </a:lnTo>
                  <a:lnTo>
                    <a:pt x="2799" y="400"/>
                  </a:lnTo>
                  <a:lnTo>
                    <a:pt x="2771" y="405"/>
                  </a:lnTo>
                  <a:lnTo>
                    <a:pt x="2745" y="410"/>
                  </a:lnTo>
                  <a:lnTo>
                    <a:pt x="2717" y="416"/>
                  </a:lnTo>
                  <a:lnTo>
                    <a:pt x="2689" y="420"/>
                  </a:lnTo>
                  <a:lnTo>
                    <a:pt x="2661" y="425"/>
                  </a:lnTo>
                  <a:lnTo>
                    <a:pt x="2632" y="430"/>
                  </a:lnTo>
                  <a:lnTo>
                    <a:pt x="2604" y="433"/>
                  </a:lnTo>
                  <a:lnTo>
                    <a:pt x="2574" y="438"/>
                  </a:lnTo>
                  <a:lnTo>
                    <a:pt x="2545" y="443"/>
                  </a:lnTo>
                  <a:lnTo>
                    <a:pt x="2516" y="446"/>
                  </a:lnTo>
                  <a:lnTo>
                    <a:pt x="2486" y="450"/>
                  </a:lnTo>
                  <a:lnTo>
                    <a:pt x="2455" y="454"/>
                  </a:lnTo>
                  <a:lnTo>
                    <a:pt x="2425" y="458"/>
                  </a:lnTo>
                  <a:lnTo>
                    <a:pt x="2394" y="461"/>
                  </a:lnTo>
                  <a:lnTo>
                    <a:pt x="2364" y="465"/>
                  </a:lnTo>
                  <a:lnTo>
                    <a:pt x="2332" y="467"/>
                  </a:lnTo>
                  <a:lnTo>
                    <a:pt x="2301" y="471"/>
                  </a:lnTo>
                  <a:lnTo>
                    <a:pt x="2269" y="473"/>
                  </a:lnTo>
                  <a:lnTo>
                    <a:pt x="2237" y="477"/>
                  </a:lnTo>
                  <a:lnTo>
                    <a:pt x="2206" y="479"/>
                  </a:lnTo>
                  <a:lnTo>
                    <a:pt x="2173" y="481"/>
                  </a:lnTo>
                  <a:lnTo>
                    <a:pt x="2140" y="484"/>
                  </a:lnTo>
                  <a:lnTo>
                    <a:pt x="2109" y="486"/>
                  </a:lnTo>
                  <a:lnTo>
                    <a:pt x="2077" y="488"/>
                  </a:lnTo>
                  <a:lnTo>
                    <a:pt x="2043" y="489"/>
                  </a:lnTo>
                  <a:lnTo>
                    <a:pt x="2010" y="492"/>
                  </a:lnTo>
                  <a:lnTo>
                    <a:pt x="1978" y="493"/>
                  </a:lnTo>
                  <a:lnTo>
                    <a:pt x="1944" y="494"/>
                  </a:lnTo>
                  <a:lnTo>
                    <a:pt x="1912" y="496"/>
                  </a:lnTo>
                  <a:lnTo>
                    <a:pt x="1878" y="498"/>
                  </a:lnTo>
                  <a:lnTo>
                    <a:pt x="1845" y="498"/>
                  </a:lnTo>
                  <a:lnTo>
                    <a:pt x="1812" y="499"/>
                  </a:lnTo>
                  <a:lnTo>
                    <a:pt x="1778" y="500"/>
                  </a:lnTo>
                  <a:lnTo>
                    <a:pt x="1745" y="500"/>
                  </a:lnTo>
                  <a:lnTo>
                    <a:pt x="1712" y="500"/>
                  </a:lnTo>
                  <a:lnTo>
                    <a:pt x="1678" y="501"/>
                  </a:lnTo>
                  <a:lnTo>
                    <a:pt x="1644" y="501"/>
                  </a:lnTo>
                  <a:lnTo>
                    <a:pt x="1611" y="501"/>
                  </a:lnTo>
                  <a:lnTo>
                    <a:pt x="1578" y="500"/>
                  </a:lnTo>
                  <a:lnTo>
                    <a:pt x="1544" y="500"/>
                  </a:lnTo>
                  <a:lnTo>
                    <a:pt x="1511" y="500"/>
                  </a:lnTo>
                  <a:lnTo>
                    <a:pt x="1477" y="499"/>
                  </a:lnTo>
                  <a:lnTo>
                    <a:pt x="1444" y="498"/>
                  </a:lnTo>
                  <a:lnTo>
                    <a:pt x="1411" y="498"/>
                  </a:lnTo>
                  <a:lnTo>
                    <a:pt x="1378" y="496"/>
                  </a:lnTo>
                  <a:lnTo>
                    <a:pt x="1345" y="494"/>
                  </a:lnTo>
                  <a:lnTo>
                    <a:pt x="1312" y="493"/>
                  </a:lnTo>
                  <a:lnTo>
                    <a:pt x="1278" y="492"/>
                  </a:lnTo>
                  <a:lnTo>
                    <a:pt x="1246" y="489"/>
                  </a:lnTo>
                  <a:lnTo>
                    <a:pt x="1213" y="488"/>
                  </a:lnTo>
                  <a:lnTo>
                    <a:pt x="1181" y="486"/>
                  </a:lnTo>
                  <a:lnTo>
                    <a:pt x="1148" y="484"/>
                  </a:lnTo>
                  <a:lnTo>
                    <a:pt x="1116" y="481"/>
                  </a:lnTo>
                  <a:lnTo>
                    <a:pt x="1084" y="479"/>
                  </a:lnTo>
                  <a:lnTo>
                    <a:pt x="1052" y="477"/>
                  </a:lnTo>
                  <a:lnTo>
                    <a:pt x="1020" y="473"/>
                  </a:lnTo>
                  <a:lnTo>
                    <a:pt x="989" y="471"/>
                  </a:lnTo>
                  <a:lnTo>
                    <a:pt x="958" y="467"/>
                  </a:lnTo>
                  <a:lnTo>
                    <a:pt x="926" y="465"/>
                  </a:lnTo>
                  <a:lnTo>
                    <a:pt x="895" y="461"/>
                  </a:lnTo>
                  <a:lnTo>
                    <a:pt x="865" y="458"/>
                  </a:lnTo>
                  <a:lnTo>
                    <a:pt x="834" y="454"/>
                  </a:lnTo>
                  <a:lnTo>
                    <a:pt x="804" y="450"/>
                  </a:lnTo>
                  <a:lnTo>
                    <a:pt x="774" y="446"/>
                  </a:lnTo>
                  <a:lnTo>
                    <a:pt x="744" y="443"/>
                  </a:lnTo>
                  <a:lnTo>
                    <a:pt x="715" y="438"/>
                  </a:lnTo>
                  <a:lnTo>
                    <a:pt x="686" y="433"/>
                  </a:lnTo>
                  <a:lnTo>
                    <a:pt x="657" y="430"/>
                  </a:lnTo>
                  <a:lnTo>
                    <a:pt x="629" y="425"/>
                  </a:lnTo>
                  <a:lnTo>
                    <a:pt x="600" y="420"/>
                  </a:lnTo>
                  <a:lnTo>
                    <a:pt x="572" y="416"/>
                  </a:lnTo>
                  <a:lnTo>
                    <a:pt x="545" y="410"/>
                  </a:lnTo>
                  <a:lnTo>
                    <a:pt x="517" y="405"/>
                  </a:lnTo>
                  <a:lnTo>
                    <a:pt x="491" y="400"/>
                  </a:lnTo>
                  <a:lnTo>
                    <a:pt x="464" y="395"/>
                  </a:lnTo>
                  <a:lnTo>
                    <a:pt x="438" y="389"/>
                  </a:lnTo>
                  <a:lnTo>
                    <a:pt x="412" y="384"/>
                  </a:lnTo>
                  <a:lnTo>
                    <a:pt x="386" y="378"/>
                  </a:lnTo>
                  <a:lnTo>
                    <a:pt x="362" y="372"/>
                  </a:lnTo>
                  <a:lnTo>
                    <a:pt x="337" y="366"/>
                  </a:lnTo>
                  <a:lnTo>
                    <a:pt x="313" y="361"/>
                  </a:lnTo>
                  <a:lnTo>
                    <a:pt x="288" y="355"/>
                  </a:lnTo>
                  <a:lnTo>
                    <a:pt x="265" y="348"/>
                  </a:lnTo>
                  <a:lnTo>
                    <a:pt x="242" y="342"/>
                  </a:lnTo>
                  <a:lnTo>
                    <a:pt x="220" y="335"/>
                  </a:lnTo>
                  <a:lnTo>
                    <a:pt x="198" y="329"/>
                  </a:lnTo>
                  <a:lnTo>
                    <a:pt x="176" y="322"/>
                  </a:lnTo>
                  <a:lnTo>
                    <a:pt x="155" y="315"/>
                  </a:lnTo>
                  <a:lnTo>
                    <a:pt x="134" y="308"/>
                  </a:lnTo>
                  <a:lnTo>
                    <a:pt x="113" y="302"/>
                  </a:lnTo>
                  <a:lnTo>
                    <a:pt x="93" y="295"/>
                  </a:lnTo>
                  <a:lnTo>
                    <a:pt x="73" y="287"/>
                  </a:lnTo>
                  <a:lnTo>
                    <a:pt x="55" y="280"/>
                  </a:lnTo>
                  <a:lnTo>
                    <a:pt x="36" y="273"/>
                  </a:lnTo>
                  <a:lnTo>
                    <a:pt x="19" y="266"/>
                  </a:lnTo>
                  <a:lnTo>
                    <a:pt x="0" y="257"/>
                  </a:lnTo>
                  <a:lnTo>
                    <a:pt x="1644" y="0"/>
                  </a:lnTo>
                  <a:lnTo>
                    <a:pt x="3322" y="243"/>
                  </a:lnTo>
                  <a:close/>
                </a:path>
              </a:pathLst>
            </a:custGeom>
            <a:solidFill>
              <a:srgbClr val="993366"/>
            </a:solidFill>
            <a:ln w="9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737" y="275"/>
              <a:ext cx="15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itchFamily="34" charset="0"/>
                  <a:ea typeface="Times New Roman" pitchFamily="18" charset="0"/>
                  <a:cs typeface="Monotype Corsiva" pitchFamily="66" charset="0"/>
                </a:rPr>
                <a:t>Средний балл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3130" y="2480"/>
              <a:ext cx="27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4,09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4569" y="1816"/>
              <a:ext cx="75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1422" y="1827"/>
              <a:ext cx="315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4,18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5684" y="1398"/>
              <a:ext cx="938" cy="170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785" y="1646"/>
              <a:ext cx="83" cy="83"/>
            </a:xfrm>
            <a:prstGeom prst="rect">
              <a:avLst/>
            </a:prstGeom>
            <a:solidFill>
              <a:srgbClr val="9999FF"/>
            </a:solidFill>
            <a:ln w="9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5900" y="1611"/>
              <a:ext cx="615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2012-2-13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785" y="2214"/>
              <a:ext cx="83" cy="83"/>
            </a:xfrm>
            <a:prstGeom prst="rect">
              <a:avLst/>
            </a:prstGeom>
            <a:solidFill>
              <a:srgbClr val="993366"/>
            </a:solidFill>
            <a:ln w="9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900" y="2179"/>
              <a:ext cx="645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2013-2014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5785" y="2783"/>
              <a:ext cx="83" cy="84"/>
            </a:xfrm>
            <a:prstGeom prst="rect">
              <a:avLst/>
            </a:prstGeom>
            <a:solidFill>
              <a:srgbClr val="FFFFCC"/>
            </a:solidFill>
            <a:ln w="9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4" name="Rectangle 2"/>
            <p:cNvSpPr>
              <a:spLocks noChangeArrowheads="1"/>
            </p:cNvSpPr>
            <p:nvPr/>
          </p:nvSpPr>
          <p:spPr bwMode="auto">
            <a:xfrm>
              <a:off x="5900" y="2748"/>
              <a:ext cx="645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2014-2015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5626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Спасибо за внимание!</a:t>
            </a:r>
            <a:endParaRPr lang="ru-RU" sz="54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533400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Общешкольная методическая тема: </a:t>
            </a:r>
          </a:p>
          <a:p>
            <a:pPr algn="ctr"/>
            <a:endParaRPr lang="ru-RU" sz="3600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4400" b="1" u="sng" dirty="0" smtClean="0">
                <a:solidFill>
                  <a:srgbClr val="002060"/>
                </a:solidFill>
              </a:rPr>
              <a:t>«Образовательная среда школы </a:t>
            </a:r>
          </a:p>
          <a:p>
            <a:pPr algn="ctr"/>
            <a:r>
              <a:rPr lang="ru-RU" sz="4400" b="1" u="sng" dirty="0" smtClean="0">
                <a:solidFill>
                  <a:srgbClr val="002060"/>
                </a:solidFill>
              </a:rPr>
              <a:t>как условие и ресурс развития творческих способностей </a:t>
            </a:r>
          </a:p>
          <a:p>
            <a:pPr algn="ctr"/>
            <a:r>
              <a:rPr lang="ru-RU" sz="4400" b="1" u="sng" dirty="0" smtClean="0">
                <a:solidFill>
                  <a:srgbClr val="002060"/>
                </a:solidFill>
              </a:rPr>
              <a:t>педагога и обучающегося </a:t>
            </a:r>
          </a:p>
          <a:p>
            <a:pPr algn="ctr"/>
            <a:r>
              <a:rPr lang="ru-RU" sz="4400" b="1" u="sng" dirty="0" smtClean="0">
                <a:solidFill>
                  <a:srgbClr val="002060"/>
                </a:solidFill>
              </a:rPr>
              <a:t>в условиях перехода на новые ФГОС ООО»</a:t>
            </a:r>
            <a:endParaRPr lang="ru-RU" sz="44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4085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«Приоритет литературных источников при реализации интегрированных методов обучения на уроках истории </a:t>
            </a:r>
          </a:p>
          <a:p>
            <a:pPr algn="ctr"/>
            <a:r>
              <a:rPr lang="ru-RU" sz="4400" b="1" dirty="0" smtClean="0">
                <a:solidFill>
                  <a:srgbClr val="04085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 целью формирования </a:t>
            </a:r>
            <a:r>
              <a:rPr lang="ru-RU" sz="4400" b="1" dirty="0" err="1" smtClean="0">
                <a:solidFill>
                  <a:srgbClr val="04085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метапредметных</a:t>
            </a:r>
            <a:r>
              <a:rPr lang="ru-RU" sz="4400" b="1" dirty="0" smtClean="0">
                <a:solidFill>
                  <a:srgbClr val="04085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знаний и умений»</a:t>
            </a:r>
            <a:endParaRPr lang="ru-RU" sz="4400" b="1" dirty="0">
              <a:solidFill>
                <a:srgbClr val="04085C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7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86" y="152400"/>
            <a:ext cx="9133114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/>
              <a:t>Цели:</a:t>
            </a:r>
          </a:p>
          <a:p>
            <a:pPr algn="ctr"/>
            <a:endParaRPr lang="ru-RU" sz="2000" b="1" u="sng" dirty="0" smtClean="0"/>
          </a:p>
          <a:p>
            <a:r>
              <a:rPr lang="ru-RU" sz="3600" dirty="0" smtClean="0"/>
              <a:t>1</a:t>
            </a:r>
            <a:r>
              <a:rPr lang="ru-RU" sz="3600" dirty="0"/>
              <a:t>) Пробуждение интереса к изучению истории;</a:t>
            </a:r>
          </a:p>
          <a:p>
            <a:r>
              <a:rPr lang="ru-RU" sz="3600" dirty="0" smtClean="0"/>
              <a:t>2</a:t>
            </a:r>
            <a:r>
              <a:rPr lang="ru-RU" sz="3600" dirty="0"/>
              <a:t>) Углубленное изучение исторического материала на основе художественной литературы;</a:t>
            </a:r>
          </a:p>
          <a:p>
            <a:r>
              <a:rPr lang="ru-RU" sz="3600" dirty="0" smtClean="0"/>
              <a:t>3) </a:t>
            </a:r>
            <a:r>
              <a:rPr lang="ru-RU" sz="3600" dirty="0"/>
              <a:t>Формирование интеллектуального и нравственного мира обучающегося; </a:t>
            </a:r>
          </a:p>
          <a:p>
            <a:r>
              <a:rPr lang="ru-RU" sz="3600" dirty="0" smtClean="0"/>
              <a:t>4) Использование нестандартных подходов при подготовке к ОГЭ и ЕГЭ по истории</a:t>
            </a:r>
          </a:p>
          <a:p>
            <a:pPr>
              <a:lnSpc>
                <a:spcPct val="150000"/>
              </a:lnSpc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2399"/>
            <a:ext cx="1904999" cy="29412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5799" y="457200"/>
            <a:ext cx="2362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Подготовка к ОГЭ и ЕГЭ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19800" y="435429"/>
            <a:ext cx="2590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Углубленное изучение исторического материала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3141" y="2057400"/>
            <a:ext cx="2438399" cy="1144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Пропаганда книги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19800" y="2445988"/>
            <a:ext cx="2590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Нравственное и эстетическое </a:t>
            </a:r>
            <a:r>
              <a:rPr lang="ru-RU" sz="2800" b="1" dirty="0" smtClean="0"/>
              <a:t>воспитание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97629" y="3352800"/>
            <a:ext cx="3048000" cy="1903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Развитие речи, памяти, культуры, </a:t>
            </a:r>
            <a:r>
              <a:rPr lang="ru-RU" sz="2800" b="1" dirty="0" smtClean="0"/>
              <a:t>мышления, </a:t>
            </a:r>
            <a:r>
              <a:rPr lang="ru-RU" sz="2800" b="1" dirty="0" err="1" smtClean="0"/>
              <a:t>саморегуляции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6745" y="5943600"/>
            <a:ext cx="8534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МЕТАПРЕДМЕТНЫЕ ЗНАНИЯ И УМЕНИЯ</a:t>
            </a:r>
            <a:endParaRPr lang="ru-RU" sz="3600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079313" y="5387336"/>
            <a:ext cx="484632" cy="480063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61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90600"/>
            <a:ext cx="426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А.В.Шестаков</a:t>
            </a:r>
          </a:p>
          <a:p>
            <a:pPr algn="ctr"/>
            <a:r>
              <a:rPr lang="ru-RU" sz="3200" dirty="0" smtClean="0"/>
              <a:t>«История СССР в художественно-исторических образах с древнейших времен до конца </a:t>
            </a:r>
            <a:r>
              <a:rPr lang="en-US" sz="3200" dirty="0" smtClean="0"/>
              <a:t>XIIX </a:t>
            </a:r>
            <a:r>
              <a:rPr lang="ru-RU" sz="3200" dirty="0" smtClean="0"/>
              <a:t>века.»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1066800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А.А.Вагин</a:t>
            </a:r>
            <a:endParaRPr lang="ru-RU" sz="3200" b="1" dirty="0" smtClean="0"/>
          </a:p>
          <a:p>
            <a:pPr algn="ctr"/>
            <a:r>
              <a:rPr lang="ru-RU" sz="3200" dirty="0" smtClean="0"/>
              <a:t>«Художественная литература в преподавании новой истории»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Принципы отбора материала: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/>
              <a:t> </a:t>
            </a:r>
            <a:r>
              <a:rPr lang="ru-RU" sz="4000" b="1" dirty="0" smtClean="0"/>
              <a:t>1)Историческая и бытовая достоверность </a:t>
            </a:r>
          </a:p>
          <a:p>
            <a:pPr marL="0" indent="0" algn="ctr">
              <a:buNone/>
            </a:pPr>
            <a:r>
              <a:rPr lang="ru-RU" sz="4000" b="1" dirty="0" smtClean="0"/>
              <a:t>2)Художественная ценность произведения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0442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/>
          <a:lstStyle/>
          <a:p>
            <a:pPr algn="ctr"/>
            <a:r>
              <a:rPr lang="ru-RU" dirty="0" smtClean="0"/>
              <a:t>Требования к содержанию: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4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к событиям</a:t>
            </a:r>
          </a:p>
          <a:p>
            <a:pPr marL="0" indent="0">
              <a:buNone/>
            </a:pPr>
            <a:endParaRPr lang="ru-RU" sz="4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                    </a:t>
            </a:r>
            <a:r>
              <a:rPr lang="ru-RU" sz="4800" b="1" dirty="0" smtClean="0">
                <a:solidFill>
                  <a:srgbClr val="7030A0"/>
                </a:solidFill>
              </a:rPr>
              <a:t>к образам</a:t>
            </a:r>
          </a:p>
          <a:p>
            <a:pPr marL="0" indent="0">
              <a:buNone/>
            </a:pPr>
            <a:r>
              <a:rPr lang="ru-RU" sz="4800" b="1" dirty="0">
                <a:solidFill>
                  <a:srgbClr val="7030A0"/>
                </a:solidFill>
              </a:rPr>
              <a:t> </a:t>
            </a:r>
            <a:r>
              <a:rPr lang="ru-RU" sz="4800" b="1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к описанию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579914" y="1143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343400" y="1131460"/>
            <a:ext cx="484632" cy="2221339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553200" y="1143000"/>
            <a:ext cx="484632" cy="40386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00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307</TotalTime>
  <Words>334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 Math</vt:lpstr>
      <vt:lpstr>Franklin Gothic Book</vt:lpstr>
      <vt:lpstr>Franklin Gothic Medium</vt:lpstr>
      <vt:lpstr>Monotype Corsiva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Принципы отбора материала:</vt:lpstr>
      <vt:lpstr>Требования к содержанию:</vt:lpstr>
      <vt:lpstr>Презентация PowerPoint</vt:lpstr>
      <vt:lpstr>                 Обобщение  опыта </vt:lpstr>
      <vt:lpstr>РЕЗУЛЬТАТЫ обученности учащихся по предмету</vt:lpstr>
      <vt:lpstr>Степень обученности и качество знаний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Класс</dc:creator>
  <cp:lastModifiedBy>User</cp:lastModifiedBy>
  <cp:revision>34</cp:revision>
  <dcterms:modified xsi:type="dcterms:W3CDTF">2016-02-11T05:54:23Z</dcterms:modified>
</cp:coreProperties>
</file>