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46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Masters/slideMaster19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124.xml" ContentType="application/vnd.openxmlformats-officedocument.presentationml.slideLayout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31.xml" ContentType="application/vnd.openxmlformats-officedocument.presentationml.slideLayout+xml"/>
  <Override PartName="/ppt/theme/theme18.xml" ContentType="application/vnd.openxmlformats-officedocument.theme+xml"/>
  <Override PartName="/ppt/slideMasters/slideMaster15.xml" ContentType="application/vnd.openxmlformats-officedocument.presentationml.slideMaster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Masters/slideMaster8.xml" ContentType="application/vnd.openxmlformats-officedocument.presentationml.slideMaster+xml"/>
  <Override PartName="/ppt/slideMasters/slideMaster11.xml" ContentType="application/vnd.openxmlformats-officedocument.presentationml.slideMaster+xml"/>
  <Override PartName="/ppt/theme/theme14.xml" ContentType="application/vnd.openxmlformats-officedocument.theme+xml"/>
  <Override PartName="/ppt/slideMasters/slideMaster4.xml" ContentType="application/vnd.openxmlformats-officedocument.presentationml.slideMaster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theme/theme10.xml" ContentType="application/vnd.openxmlformats-officedocument.theme+xml"/>
  <Override PartName="/ppt/slideLayouts/slideLayout8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43.xml" ContentType="application/vnd.openxmlformats-officedocument.presentationml.slideLayout+xml"/>
  <Override PartName="/ppt/presentation.xml" ContentType="application/vnd.openxmlformats-officedocument.presentationml.presentation.main+xml"/>
  <Override PartName="/ppt/slideMasters/slideMaster16.xml" ContentType="application/vnd.openxmlformats-officedocument.presentationml.slideMaster+xml"/>
  <Override PartName="/ppt/slideLayouts/slideLayout1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32.xml" ContentType="application/vnd.openxmlformats-officedocument.presentationml.slideLayout+xml"/>
  <Override PartName="/ppt/theme/theme19.xml" ContentType="application/vnd.openxmlformats-officedocument.them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21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Masters/slideMaster9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Layouts/slideLayout10.xml" ContentType="application/vnd.openxmlformats-officedocument.presentationml.slideLayout+xml"/>
  <Override PartName="/ppt/theme/theme15.xml" ContentType="application/vnd.openxmlformats-officedocument.theme+xml"/>
  <Override PartName="/ppt/slideLayouts/slideLayout99.xml" ContentType="application/vnd.openxmlformats-officedocument.presentationml.slideLayout+xml"/>
  <Override PartName="/ppt/slideMasters/slideMaster5.xml" ContentType="application/vnd.openxmlformats-officedocument.presentationml.slideMaster+xml"/>
  <Override PartName="/ppt/theme/theme7.xml" ContentType="application/vnd.openxmlformats-officedocument.theme+xml"/>
  <Override PartName="/ppt/slideLayouts/slideLayout59.xml" ContentType="application/vnd.openxmlformats-officedocument.presentationml.slideLayout+xml"/>
  <Override PartName="/ppt/theme/theme11.xml" ContentType="application/vnd.openxmlformats-officedocument.theme+xml"/>
  <Override PartName="/ppt/slideLayouts/slideLayout88.xml" ContentType="application/vnd.openxmlformats-officedocument.presentationml.slide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s/slide2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44.xml" ContentType="application/vnd.openxmlformats-officedocument.presentationml.slideLayout+xml"/>
  <Default Extension="rels" ContentType="application/vnd.openxmlformats-package.relationships+xml"/>
  <Override PartName="/ppt/slideMasters/slideMaster17.xml" ContentType="application/vnd.openxmlformats-officedocument.presentationml.slideMaster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theme/theme16.xml" ContentType="application/vnd.openxmlformats-officedocument.theme+xml"/>
  <Override PartName="/ppt/slideMasters/slideMaster13.xml" ContentType="application/vnd.openxmlformats-officedocument.presentationml.slideMaster+xml"/>
  <Override PartName="/ppt/slideLayouts/slideLayout100.xml" ContentType="application/vnd.openxmlformats-officedocument.presentationml.slideLayout+xml"/>
  <Override PartName="/ppt/slideMasters/slideMaster6.xml" ContentType="application/vnd.openxmlformats-officedocument.presentationml.slideMaster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theme/theme12.xml" ContentType="application/vnd.openxmlformats-officedocument.them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Masters/slideMaster2.xml" ContentType="application/vnd.openxmlformats-officedocument.presentationml.slideMaster+xml"/>
  <Override PartName="/ppt/theme/theme4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3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Masters/slideMaster18.xml" ContentType="application/vnd.openxmlformats-officedocument.presentationml.slideMaster+xml"/>
  <Default Extension="jpeg" ContentType="image/jpeg"/>
  <Override PartName="/ppt/slideLayouts/slideLayout16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Masters/slideMaster14.xml" ContentType="application/vnd.openxmlformats-officedocument.presentationml.slideMaster+xml"/>
  <Override PartName="/ppt/slideLayouts/slideLayout12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theme/theme17.xml" ContentType="application/vnd.openxmlformats-officedocument.theme+xml"/>
  <Override PartName="/ppt/slideLayouts/slideLayout130.xml" ContentType="application/vnd.openxmlformats-officedocument.presentationml.slideLayout+xml"/>
  <Override PartName="/ppt/slideMasters/slideMaster7.xml" ContentType="application/vnd.openxmlformats-officedocument.presentationml.slideMaster+xml"/>
  <Override PartName="/ppt/slideMasters/slideMaster10.xml" ContentType="application/vnd.openxmlformats-officedocument.presentationml.slideMaster+xml"/>
  <Override PartName="/ppt/theme/theme9.xml" ContentType="application/vnd.openxmlformats-officedocument.theme+xml"/>
  <Override PartName="/ppt/theme/theme13.xml" ContentType="application/vnd.openxmlformats-officedocument.theme+xml"/>
  <Override PartName="/ppt/slides/slide8.xml" ContentType="application/vnd.openxmlformats-officedocument.presentationml.slide+xml"/>
  <Override PartName="/ppt/slideLayouts/slideLayout6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139.xml" ContentType="application/vnd.openxmlformats-officedocument.presentationml.slideLayout+xml"/>
  <Override PartName="/ppt/theme/theme20.xml" ContentType="application/vnd.openxmlformats-officedocument.theme+xml"/>
  <Override PartName="/ppt/slideLayouts/slideLayout39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117.xml" ContentType="application/vnd.openxmlformats-officedocument.presentationml.slideLayout+xml"/>
  <Override PartName="/ppt/theme/theme1.xml" ContentType="application/vnd.openxmlformats-officedocument.theme+xml"/>
  <Override PartName="/ppt/slideLayouts/slideLayout53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4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  <p:sldMasterId id="2147483698" r:id="rId2"/>
    <p:sldMasterId id="2147483701" r:id="rId3"/>
    <p:sldMasterId id="2147483714" r:id="rId4"/>
    <p:sldMasterId id="2147483716" r:id="rId5"/>
    <p:sldMasterId id="2147483729" r:id="rId6"/>
    <p:sldMasterId id="2147483732" r:id="rId7"/>
    <p:sldMasterId id="2147483770" r:id="rId8"/>
    <p:sldMasterId id="2147483783" r:id="rId9"/>
    <p:sldMasterId id="2147483812" r:id="rId10"/>
    <p:sldMasterId id="2147483825" r:id="rId11"/>
    <p:sldMasterId id="2147483827" r:id="rId12"/>
    <p:sldMasterId id="2147483840" r:id="rId13"/>
    <p:sldMasterId id="2147483843" r:id="rId14"/>
    <p:sldMasterId id="2147483856" r:id="rId15"/>
    <p:sldMasterId id="2147483858" r:id="rId16"/>
    <p:sldMasterId id="2147483871" r:id="rId17"/>
    <p:sldMasterId id="2147483874" r:id="rId18"/>
    <p:sldMasterId id="2147483900" r:id="rId19"/>
  </p:sldMasterIdLst>
  <p:notesMasterIdLst>
    <p:notesMasterId r:id="rId31"/>
  </p:notesMasterIdLst>
  <p:sldIdLst>
    <p:sldId id="256" r:id="rId20"/>
    <p:sldId id="257" r:id="rId21"/>
    <p:sldId id="258" r:id="rId22"/>
    <p:sldId id="259" r:id="rId23"/>
    <p:sldId id="260" r:id="rId24"/>
    <p:sldId id="261" r:id="rId25"/>
    <p:sldId id="262" r:id="rId26"/>
    <p:sldId id="265" r:id="rId27"/>
    <p:sldId id="264" r:id="rId28"/>
    <p:sldId id="266" r:id="rId29"/>
    <p:sldId id="267" r:id="rId30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76F0C"/>
    <a:srgbClr val="FA7ADF"/>
    <a:srgbClr val="99FF66"/>
    <a:srgbClr val="971518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228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Master" Target="slideMasters/slideMaster18.xml"/><Relationship Id="rId26" Type="http://schemas.openxmlformats.org/officeDocument/2006/relationships/slide" Target="slides/slide7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2.xml"/><Relationship Id="rId34" Type="http://schemas.openxmlformats.org/officeDocument/2006/relationships/theme" Target="theme/theme1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" Target="slides/slide6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" Target="slides/slide1.xml"/><Relationship Id="rId29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5.xml"/><Relationship Id="rId32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4.xml"/><Relationship Id="rId28" Type="http://schemas.openxmlformats.org/officeDocument/2006/relationships/slide" Target="slides/slide9.xml"/><Relationship Id="rId10" Type="http://schemas.openxmlformats.org/officeDocument/2006/relationships/slideMaster" Target="slideMasters/slideMaster10.xml"/><Relationship Id="rId19" Type="http://schemas.openxmlformats.org/officeDocument/2006/relationships/slideMaster" Target="slideMasters/slideMaster19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3.xml"/><Relationship Id="rId27" Type="http://schemas.openxmlformats.org/officeDocument/2006/relationships/slide" Target="slides/slide8.xml"/><Relationship Id="rId30" Type="http://schemas.openxmlformats.org/officeDocument/2006/relationships/slide" Target="slides/slide11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40B582-3C23-4E62-A906-1F28C724FB04}" type="datetimeFigureOut">
              <a:rPr lang="ru-RU" smtClean="0"/>
              <a:t>29.03.2016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89F6AD-B8F8-4950-839E-A7857605A7C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89F6AD-B8F8-4950-839E-A7857605A7CD}" type="slidenum">
              <a:rPr lang="ru-RU" smtClean="0"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89F6AD-B8F8-4950-839E-A7857605A7CD}" type="slidenum">
              <a:rPr lang="ru-RU" smtClean="0"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30257" y="1428756"/>
            <a:ext cx="7681913" cy="1142621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30257" y="3258747"/>
            <a:ext cx="7681913" cy="346249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 smtClean="0"/>
              <a:t>Образец подзаголовка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058671"/>
            <a:ext cx="8382000" cy="2135969"/>
          </a:xfrm>
        </p:spPr>
        <p:txBody>
          <a:bodyPr/>
          <a:lstStyle>
            <a:lvl1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1pPr>
            <a:lvl2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2pPr>
            <a:lvl3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3pPr>
            <a:lvl4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4pPr>
            <a:lvl5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231792"/>
            <a:ext cx="4114800" cy="346249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80999" y="1631156"/>
            <a:ext cx="4114800" cy="1537344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986" y="1231792"/>
            <a:ext cx="4117019" cy="346249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117974" cy="1537344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: печать с использованием оттенков серог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058667"/>
            <a:ext cx="8382000" cy="2135969"/>
          </a:xfrm>
        </p:spPr>
        <p:txBody>
          <a:bodyPr/>
          <a:lstStyle>
            <a:lvl1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1pPr>
            <a:lvl2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2pPr>
            <a:lvl3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3pPr>
            <a:lvl4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4pPr>
            <a:lvl5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058667"/>
            <a:ext cx="8382000" cy="2135969"/>
          </a:xfrm>
        </p:spPr>
        <p:txBody>
          <a:bodyPr/>
          <a:lstStyle>
            <a:lvl1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1pPr>
            <a:lvl2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2pPr>
            <a:lvl3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3pPr>
            <a:lvl4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4pPr>
            <a:lvl5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4" name="Текст 6"/>
          <p:cNvSpPr>
            <a:spLocks noGrp="1"/>
          </p:cNvSpPr>
          <p:nvPr>
            <p:ph type="body" sz="quarter" idx="11"/>
          </p:nvPr>
        </p:nvSpPr>
        <p:spPr>
          <a:xfrm>
            <a:off x="1" y="4679157"/>
            <a:ext cx="9144001" cy="464344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</p:spTree>
  </p:cSld>
  <p:clrMapOvr>
    <a:masterClrMapping/>
  </p:clrMapOvr>
  <p:transition>
    <p:fade/>
  </p:transition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ролик, видео и прочие особые слайд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69219" y="487356"/>
            <a:ext cx="7043208" cy="1142621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68955" y="3258743"/>
            <a:ext cx="7043208" cy="346249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 smtClean="0"/>
              <a:t>Образец подзаголовка</a:t>
            </a:r>
            <a:endParaRPr lang="ru-RU" noProof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1766887"/>
            <a:ext cx="7690114" cy="1038746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7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0066FF"/>
                    </a:gs>
                    <a:gs pos="28000">
                      <a:srgbClr val="2E59B0"/>
                    </a:gs>
                    <a:gs pos="62000">
                      <a:srgbClr val="2B395F"/>
                    </a:gs>
                    <a:gs pos="88000">
                      <a:srgbClr val="000000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ru-RU" noProof="0" smtClean="0"/>
              <a:t>щелкните, чтобы…</a:t>
            </a:r>
          </a:p>
        </p:txBody>
      </p:sp>
    </p:spTree>
  </p:cSld>
  <p:clrMapOvr>
    <a:masterClrMapping/>
  </p:clrMapOvr>
  <p:transition>
    <p:fade/>
  </p:transition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пользуется для слайдов с кодом программного обеспече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>
          <a:xfrm>
            <a:off x="722313" y="1428755"/>
            <a:ext cx="8040688" cy="2108269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30251" y="1428751"/>
            <a:ext cx="7681913" cy="1142621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30250" y="3258741"/>
            <a:ext cx="7681913" cy="346249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 smtClean="0"/>
              <a:t>Образец подзаголовка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ролик, видео и прочие особые слайд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69219" y="487354"/>
            <a:ext cx="7043208" cy="1142621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68955" y="3258741"/>
            <a:ext cx="7043208" cy="346249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 smtClean="0"/>
              <a:t>Образец подзаголовка</a:t>
            </a:r>
            <a:endParaRPr lang="ru-RU" noProof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1766887"/>
            <a:ext cx="7690114" cy="1038746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7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0066FF"/>
                    </a:gs>
                    <a:gs pos="28000">
                      <a:srgbClr val="2E59B0"/>
                    </a:gs>
                    <a:gs pos="62000">
                      <a:srgbClr val="2B395F"/>
                    </a:gs>
                    <a:gs pos="88000">
                      <a:srgbClr val="000000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ru-RU" noProof="0" smtClean="0"/>
              <a:t>щелкните, чтобы…</a:t>
            </a:r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058671"/>
            <a:ext cx="8382000" cy="2135969"/>
          </a:xfrm>
        </p:spPr>
        <p:txBody>
          <a:bodyPr/>
          <a:lstStyle>
            <a:lvl1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1pPr>
            <a:lvl2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2pPr>
            <a:lvl3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3pPr>
            <a:lvl4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4pPr>
            <a:lvl5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4" name="Текст 6"/>
          <p:cNvSpPr>
            <a:spLocks noGrp="1"/>
          </p:cNvSpPr>
          <p:nvPr>
            <p:ph type="body" sz="quarter" idx="11"/>
          </p:nvPr>
        </p:nvSpPr>
        <p:spPr>
          <a:xfrm>
            <a:off x="7" y="4679157"/>
            <a:ext cx="9144001" cy="464344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</p:spTree>
  </p:cSld>
  <p:clrMapOvr>
    <a:masterClrMapping/>
  </p:clrMapOvr>
  <p:transition>
    <p:fade/>
  </p:transition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>
          <a:xfrm>
            <a:off x="381000" y="1058664"/>
            <a:ext cx="8382000" cy="2135969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1000" y="1059656"/>
            <a:ext cx="8382000" cy="2135969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81000" y="1058665"/>
            <a:ext cx="4114800" cy="1742015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058665"/>
            <a:ext cx="4114800" cy="1742015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231790"/>
            <a:ext cx="4114800" cy="346249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80999" y="1631156"/>
            <a:ext cx="4114800" cy="1537344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982" y="1231790"/>
            <a:ext cx="4117019" cy="346249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117974" cy="1537344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: печать с использованием оттенков серог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058665"/>
            <a:ext cx="8382000" cy="2135969"/>
          </a:xfrm>
        </p:spPr>
        <p:txBody>
          <a:bodyPr/>
          <a:lstStyle>
            <a:lvl1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1pPr>
            <a:lvl2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2pPr>
            <a:lvl3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3pPr>
            <a:lvl4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4pPr>
            <a:lvl5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058665"/>
            <a:ext cx="8382000" cy="2135969"/>
          </a:xfrm>
        </p:spPr>
        <p:txBody>
          <a:bodyPr/>
          <a:lstStyle>
            <a:lvl1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1pPr>
            <a:lvl2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2pPr>
            <a:lvl3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3pPr>
            <a:lvl4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4pPr>
            <a:lvl5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4" name="Текст 6"/>
          <p:cNvSpPr>
            <a:spLocks noGrp="1"/>
          </p:cNvSpPr>
          <p:nvPr>
            <p:ph type="body" sz="quarter" idx="11"/>
          </p:nvPr>
        </p:nvSpPr>
        <p:spPr>
          <a:xfrm>
            <a:off x="1" y="4679157"/>
            <a:ext cx="9144001" cy="464344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</p:spTree>
  </p:cSld>
  <p:clrMapOvr>
    <a:masterClrMapping/>
  </p:clrMapOvr>
  <p:transition>
    <p:fade/>
  </p:transition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ролик, видео и прочие особые слайд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69219" y="487354"/>
            <a:ext cx="7043208" cy="1142621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68955" y="3258741"/>
            <a:ext cx="7043208" cy="346249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 smtClean="0"/>
              <a:t>Образец подзаголовка</a:t>
            </a:r>
            <a:endParaRPr lang="ru-RU" noProof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1766887"/>
            <a:ext cx="7690114" cy="1038746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7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0066FF"/>
                    </a:gs>
                    <a:gs pos="28000">
                      <a:srgbClr val="2E59B0"/>
                    </a:gs>
                    <a:gs pos="62000">
                      <a:srgbClr val="2B395F"/>
                    </a:gs>
                    <a:gs pos="88000">
                      <a:srgbClr val="000000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ru-RU" noProof="0" smtClean="0"/>
              <a:t>щелкните, чтобы…</a:t>
            </a:r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ролик, видео и прочие особые слайд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69219" y="487360"/>
            <a:ext cx="7043208" cy="1142621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68955" y="3258747"/>
            <a:ext cx="7043208" cy="346249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 smtClean="0"/>
              <a:t>Образец подзаголовка</a:t>
            </a:r>
            <a:endParaRPr lang="ru-RU" noProof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1766887"/>
            <a:ext cx="7690114" cy="1038746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7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0066FF"/>
                    </a:gs>
                    <a:gs pos="28000">
                      <a:srgbClr val="2E59B0"/>
                    </a:gs>
                    <a:gs pos="62000">
                      <a:srgbClr val="2B395F"/>
                    </a:gs>
                    <a:gs pos="88000">
                      <a:srgbClr val="000000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ru-RU" noProof="0" smtClean="0"/>
              <a:t>щелкните, чтобы…</a:t>
            </a:r>
          </a:p>
        </p:txBody>
      </p:sp>
    </p:spTree>
  </p:cSld>
  <p:clrMapOvr>
    <a:masterClrMapping/>
  </p:clrMapOvr>
  <p:transition>
    <p:fade/>
  </p:transition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пользуется для слайдов с кодом программного обеспече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>
          <a:xfrm>
            <a:off x="722313" y="1428753"/>
            <a:ext cx="8040688" cy="2108269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514350"/>
            <a:ext cx="7772400" cy="1595438"/>
          </a:xfrm>
        </p:spPr>
        <p:txBody>
          <a:bodyPr/>
          <a:lstStyle>
            <a:lvl1pPr algn="ctr">
              <a:defRPr sz="5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452688"/>
            <a:ext cx="6400800" cy="165735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535488-507C-44C5-B46D-C1EBE2ACC4B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6392" name="Rectangle 8" descr="Gold bar"/>
          <p:cNvSpPr>
            <a:spLocks noChangeArrowheads="1"/>
          </p:cNvSpPr>
          <p:nvPr/>
        </p:nvSpPr>
        <p:spPr bwMode="auto">
          <a:xfrm>
            <a:off x="228600" y="2166938"/>
            <a:ext cx="2870200" cy="15121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393" name="Rectangle 9" descr="Orange bar"/>
          <p:cNvSpPr>
            <a:spLocks noChangeArrowheads="1"/>
          </p:cNvSpPr>
          <p:nvPr/>
        </p:nvSpPr>
        <p:spPr bwMode="auto">
          <a:xfrm>
            <a:off x="3098800" y="2166938"/>
            <a:ext cx="2870200" cy="15121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394" name="Rectangle 10" descr="Slate bar"/>
          <p:cNvSpPr>
            <a:spLocks noChangeArrowheads="1"/>
          </p:cNvSpPr>
          <p:nvPr/>
        </p:nvSpPr>
        <p:spPr bwMode="auto">
          <a:xfrm>
            <a:off x="5969000" y="2166938"/>
            <a:ext cx="2870200" cy="15121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3E322C-1F96-433E-A0BE-5FB7931F9DA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473927-F979-4E9C-9CB5-4255377A03B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804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804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7AC72C-D64B-4749-86F6-8CBE4B25227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5C43B1-E5ED-465E-847C-FDC3BC853F1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3289DE-5B12-4B0C-A139-E70FB87CE28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DC4D77-44B7-4F5D-A367-35EA64E52B6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F322AC-4B08-4197-8F01-5DCF3B46E20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пользуется для слайдов с кодом программного обеспече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>
          <a:xfrm>
            <a:off x="722313" y="1428761"/>
            <a:ext cx="8040688" cy="2108269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D3EB15-3458-4359-84DA-4076AD0DD00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3E33A-15C8-4C58-AB96-BDB74F35A94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8360"/>
            <a:ext cx="2057400" cy="438983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8360"/>
            <a:ext cx="6019800" cy="438983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772BEE-D386-4705-9BDE-790BF592260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8360"/>
            <a:ext cx="8229600" cy="85486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200150"/>
            <a:ext cx="4038600" cy="339804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200151"/>
            <a:ext cx="4038600" cy="16418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2956322"/>
            <a:ext cx="4038600" cy="16418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457200" y="4686300"/>
            <a:ext cx="2133600" cy="3429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4686300"/>
            <a:ext cx="2895600" cy="3429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4686300"/>
            <a:ext cx="2133600" cy="3429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E544B0-2424-4D72-B24B-030AF37B4B6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Заголовок, текст и кли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8360"/>
            <a:ext cx="8229600" cy="85486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200150"/>
            <a:ext cx="4038600" cy="339804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Клип 3"/>
          <p:cNvSpPr>
            <a:spLocks noGrp="1"/>
          </p:cNvSpPr>
          <p:nvPr>
            <p:ph type="clipArt" sz="half" idx="2"/>
          </p:nvPr>
        </p:nvSpPr>
        <p:spPr>
          <a:xfrm>
            <a:off x="4648200" y="1200150"/>
            <a:ext cx="4038600" cy="3398044"/>
          </a:xfrm>
        </p:spPr>
        <p:txBody>
          <a:bodyPr/>
          <a:lstStyle/>
          <a:p>
            <a:r>
              <a:rPr lang="ru-RU" smtClean="0"/>
              <a:t>Вставка клипа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4686300"/>
            <a:ext cx="2133600" cy="3429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4686300"/>
            <a:ext cx="2895600" cy="3429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4686300"/>
            <a:ext cx="2133600" cy="3429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E544B0-2424-4D72-B24B-030AF37B4B6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D5C674-7155-4D05-B116-C433DB341F2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1BC30C-E4DD-47F4-9A64-994D02B0300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56A020-A9A5-4DEC-916F-C70E62D680E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E92270-9C6B-4458-BF7F-27A01AC05A3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56C761-B32E-48D8-8B07-3E6D6FB4DCF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55D247-4B7B-4F71-98E1-65A9515C455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C439D0-139F-4A70-9FC1-06F2D17B88E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1F15E0-C503-4B79-A9A8-037D5198A97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EC8FDE-E4E2-40DE-99ED-3D39D0A9906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5B8155-E4AC-402D-AD34-29AFCEE624C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923421-F5E0-42FF-ADE7-87A546FEA40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30263" y="1428759"/>
            <a:ext cx="7681913" cy="1142621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30263" y="3258749"/>
            <a:ext cx="7681913" cy="346249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 smtClean="0"/>
              <a:t>Образец подзаголовка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ролик, видео и прочие особые слайд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69219" y="487362"/>
            <a:ext cx="7043208" cy="1142621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68955" y="3258749"/>
            <a:ext cx="7043208" cy="346249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 smtClean="0"/>
              <a:t>Образец подзаголовка</a:t>
            </a:r>
            <a:endParaRPr lang="ru-RU" noProof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1766887"/>
            <a:ext cx="7690114" cy="1038746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7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0066FF"/>
                    </a:gs>
                    <a:gs pos="28000">
                      <a:srgbClr val="2E59B0"/>
                    </a:gs>
                    <a:gs pos="62000">
                      <a:srgbClr val="2B395F"/>
                    </a:gs>
                    <a:gs pos="88000">
                      <a:srgbClr val="000000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ru-RU" noProof="0" smtClean="0"/>
              <a:t>щелкните, чтобы…</a:t>
            </a:r>
          </a:p>
        </p:txBody>
      </p:sp>
    </p:spTree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>
          <a:xfrm>
            <a:off x="381000" y="1058670"/>
            <a:ext cx="8382000" cy="2135969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1000" y="1059663"/>
            <a:ext cx="8382000" cy="2135969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81000" y="1058673"/>
            <a:ext cx="4114800" cy="1742015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058673"/>
            <a:ext cx="4114800" cy="1742015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ролик, видео и прочие особые слайд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69219" y="487360"/>
            <a:ext cx="7043208" cy="1142621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68955" y="3258747"/>
            <a:ext cx="7043208" cy="346249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 smtClean="0"/>
              <a:t>Образец подзаголовка</a:t>
            </a:r>
            <a:endParaRPr lang="ru-RU" noProof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1766887"/>
            <a:ext cx="7690114" cy="1038746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7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0066FF"/>
                    </a:gs>
                    <a:gs pos="28000">
                      <a:srgbClr val="2E59B0"/>
                    </a:gs>
                    <a:gs pos="62000">
                      <a:srgbClr val="2B395F"/>
                    </a:gs>
                    <a:gs pos="88000">
                      <a:srgbClr val="000000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ru-RU" noProof="0" smtClean="0"/>
              <a:t>щелкните, чтобы…</a:t>
            </a:r>
          </a:p>
        </p:txBody>
      </p:sp>
    </p:spTree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231798"/>
            <a:ext cx="4114800" cy="346249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80999" y="1631156"/>
            <a:ext cx="4114800" cy="1537344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988" y="1231798"/>
            <a:ext cx="4117019" cy="346249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117974" cy="1537344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: печать с использованием оттенков серог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058673"/>
            <a:ext cx="8382000" cy="2135969"/>
          </a:xfrm>
        </p:spPr>
        <p:txBody>
          <a:bodyPr/>
          <a:lstStyle>
            <a:lvl1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1pPr>
            <a:lvl2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2pPr>
            <a:lvl3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3pPr>
            <a:lvl4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4pPr>
            <a:lvl5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058673"/>
            <a:ext cx="8382000" cy="2135969"/>
          </a:xfrm>
        </p:spPr>
        <p:txBody>
          <a:bodyPr/>
          <a:lstStyle>
            <a:lvl1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1pPr>
            <a:lvl2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2pPr>
            <a:lvl3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3pPr>
            <a:lvl4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4pPr>
            <a:lvl5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4" name="Текст 6"/>
          <p:cNvSpPr>
            <a:spLocks noGrp="1"/>
          </p:cNvSpPr>
          <p:nvPr>
            <p:ph type="body" sz="quarter" idx="11"/>
          </p:nvPr>
        </p:nvSpPr>
        <p:spPr>
          <a:xfrm>
            <a:off x="12" y="4679157"/>
            <a:ext cx="9144001" cy="464344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</p:spTree>
  </p:cSld>
  <p:clrMapOvr>
    <a:masterClrMapping/>
  </p:clrMapOvr>
  <p:transition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ролик, видео и прочие особые слайд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69219" y="487362"/>
            <a:ext cx="7043208" cy="1142621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68955" y="3258749"/>
            <a:ext cx="7043208" cy="346249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 smtClean="0"/>
              <a:t>Образец подзаголовка</a:t>
            </a:r>
            <a:endParaRPr lang="ru-RU" noProof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1766887"/>
            <a:ext cx="7690114" cy="1038746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7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0066FF"/>
                    </a:gs>
                    <a:gs pos="28000">
                      <a:srgbClr val="2E59B0"/>
                    </a:gs>
                    <a:gs pos="62000">
                      <a:srgbClr val="2B395F"/>
                    </a:gs>
                    <a:gs pos="88000">
                      <a:srgbClr val="000000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ru-RU" noProof="0" smtClean="0"/>
              <a:t>щелкните, чтобы…</a:t>
            </a:r>
          </a:p>
        </p:txBody>
      </p:sp>
    </p:spTree>
  </p:cSld>
  <p:clrMapOvr>
    <a:masterClrMapping/>
  </p:clrMapOvr>
  <p:transition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пользуется для слайдов с кодом программного обеспече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>
          <a:xfrm>
            <a:off x="722313" y="1428762"/>
            <a:ext cx="8040688" cy="2108269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30267" y="1428759"/>
            <a:ext cx="7681913" cy="1142621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30266" y="3258749"/>
            <a:ext cx="7681913" cy="346249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 smtClean="0"/>
              <a:t>Образец подзаголовка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ролик, видео и прочие особые слайд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69219" y="487362"/>
            <a:ext cx="7043208" cy="1142621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68955" y="3258749"/>
            <a:ext cx="7043208" cy="346249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 smtClean="0"/>
              <a:t>Образец подзаголовка</a:t>
            </a:r>
            <a:endParaRPr lang="ru-RU" noProof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1766887"/>
            <a:ext cx="7690114" cy="1038746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7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0066FF"/>
                    </a:gs>
                    <a:gs pos="28000">
                      <a:srgbClr val="2E59B0"/>
                    </a:gs>
                    <a:gs pos="62000">
                      <a:srgbClr val="2B395F"/>
                    </a:gs>
                    <a:gs pos="88000">
                      <a:srgbClr val="000000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ru-RU" noProof="0" smtClean="0"/>
              <a:t>щелкните, чтобы…</a:t>
            </a:r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>
          <a:xfrm>
            <a:off x="381000" y="1058667"/>
            <a:ext cx="8382000" cy="2135969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>
          <a:xfrm>
            <a:off x="381000" y="1058672"/>
            <a:ext cx="8382000" cy="2135969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1000" y="1059664"/>
            <a:ext cx="8382000" cy="2135969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81000" y="1058673"/>
            <a:ext cx="4114800" cy="1742015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058673"/>
            <a:ext cx="4114800" cy="1742015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231798"/>
            <a:ext cx="4114800" cy="346249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80999" y="1631156"/>
            <a:ext cx="4114800" cy="1537344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988" y="1231798"/>
            <a:ext cx="4117019" cy="346249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117974" cy="1537344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: печать с использованием оттенков серог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058673"/>
            <a:ext cx="8382000" cy="2135969"/>
          </a:xfrm>
        </p:spPr>
        <p:txBody>
          <a:bodyPr/>
          <a:lstStyle>
            <a:lvl1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1pPr>
            <a:lvl2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2pPr>
            <a:lvl3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3pPr>
            <a:lvl4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4pPr>
            <a:lvl5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058673"/>
            <a:ext cx="8382000" cy="2135969"/>
          </a:xfrm>
        </p:spPr>
        <p:txBody>
          <a:bodyPr/>
          <a:lstStyle>
            <a:lvl1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1pPr>
            <a:lvl2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2pPr>
            <a:lvl3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3pPr>
            <a:lvl4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4pPr>
            <a:lvl5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4" name="Текст 6"/>
          <p:cNvSpPr>
            <a:spLocks noGrp="1"/>
          </p:cNvSpPr>
          <p:nvPr>
            <p:ph type="body" sz="quarter" idx="11"/>
          </p:nvPr>
        </p:nvSpPr>
        <p:spPr>
          <a:xfrm>
            <a:off x="12" y="4679157"/>
            <a:ext cx="9144001" cy="464344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</p:spTree>
  </p:cSld>
  <p:clrMapOvr>
    <a:masterClrMapping/>
  </p:clrMapOvr>
  <p:transition>
    <p:fade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ролик, видео и прочие особые слайд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69219" y="487362"/>
            <a:ext cx="7043208" cy="1142621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68955" y="3258749"/>
            <a:ext cx="7043208" cy="346249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 smtClean="0"/>
              <a:t>Образец подзаголовка</a:t>
            </a:r>
            <a:endParaRPr lang="ru-RU" noProof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1766887"/>
            <a:ext cx="7690114" cy="1038746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7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0066FF"/>
                    </a:gs>
                    <a:gs pos="28000">
                      <a:srgbClr val="2E59B0"/>
                    </a:gs>
                    <a:gs pos="62000">
                      <a:srgbClr val="2B395F"/>
                    </a:gs>
                    <a:gs pos="88000">
                      <a:srgbClr val="000000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ru-RU" noProof="0" smtClean="0"/>
              <a:t>щелкните, чтобы…</a:t>
            </a:r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1000" y="1059660"/>
            <a:ext cx="8382000" cy="2135969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пользуется для слайдов с кодом программного обеспече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>
          <a:xfrm>
            <a:off x="722313" y="1428762"/>
            <a:ext cx="8040688" cy="2108269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514351"/>
            <a:ext cx="7772400" cy="1595438"/>
          </a:xfrm>
        </p:spPr>
        <p:txBody>
          <a:bodyPr/>
          <a:lstStyle>
            <a:lvl1pPr algn="ctr">
              <a:defRPr sz="5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452688"/>
            <a:ext cx="6400800" cy="165735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535488-507C-44C5-B46D-C1EBE2ACC4B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6392" name="Rectangle 8" descr="Gold bar"/>
          <p:cNvSpPr>
            <a:spLocks noChangeArrowheads="1"/>
          </p:cNvSpPr>
          <p:nvPr/>
        </p:nvSpPr>
        <p:spPr bwMode="auto">
          <a:xfrm>
            <a:off x="228600" y="2166939"/>
            <a:ext cx="2870200" cy="15121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393" name="Rectangle 9" descr="Orange bar"/>
          <p:cNvSpPr>
            <a:spLocks noChangeArrowheads="1"/>
          </p:cNvSpPr>
          <p:nvPr/>
        </p:nvSpPr>
        <p:spPr bwMode="auto">
          <a:xfrm>
            <a:off x="3098800" y="2166939"/>
            <a:ext cx="2870200" cy="15121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394" name="Rectangle 10" descr="Slate bar"/>
          <p:cNvSpPr>
            <a:spLocks noChangeArrowheads="1"/>
          </p:cNvSpPr>
          <p:nvPr/>
        </p:nvSpPr>
        <p:spPr bwMode="auto">
          <a:xfrm>
            <a:off x="5969000" y="2166939"/>
            <a:ext cx="2870200" cy="15121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3E322C-1F96-433E-A0BE-5FB7931F9DA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473927-F979-4E9C-9CB5-4255377A03B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804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804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7AC72C-D64B-4749-86F6-8CBE4B25227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5C43B1-E5ED-465E-847C-FDC3BC853F1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3289DE-5B12-4B0C-A139-E70FB87CE28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DC4D77-44B7-4F5D-A367-35EA64E52B6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19" y="204787"/>
            <a:ext cx="3008313" cy="8715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9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19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F322AC-4B08-4197-8F01-5DCF3B46E20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81000" y="1058671"/>
            <a:ext cx="4114800" cy="1742015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058671"/>
            <a:ext cx="4114800" cy="1742015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1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D3EB15-3458-4359-84DA-4076AD0DD00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3E33A-15C8-4C58-AB96-BDB74F35A94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8360"/>
            <a:ext cx="2057400" cy="438983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8360"/>
            <a:ext cx="6019800" cy="438983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772BEE-D386-4705-9BDE-790BF592260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8370"/>
            <a:ext cx="8229600" cy="85486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200150"/>
            <a:ext cx="4038600" cy="339804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200151"/>
            <a:ext cx="4038600" cy="16418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2956324"/>
            <a:ext cx="4038600" cy="16418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457200" y="4686300"/>
            <a:ext cx="2133600" cy="3429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4686300"/>
            <a:ext cx="2895600" cy="3429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4686300"/>
            <a:ext cx="2133600" cy="3429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E544B0-2424-4D72-B24B-030AF37B4B6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Заголовок, текст и кли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8370"/>
            <a:ext cx="8229600" cy="85486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200150"/>
            <a:ext cx="4038600" cy="339804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Клип 3"/>
          <p:cNvSpPr>
            <a:spLocks noGrp="1"/>
          </p:cNvSpPr>
          <p:nvPr>
            <p:ph type="clipArt" sz="half" idx="2"/>
          </p:nvPr>
        </p:nvSpPr>
        <p:spPr>
          <a:xfrm>
            <a:off x="4648200" y="1200150"/>
            <a:ext cx="4038600" cy="3398044"/>
          </a:xfrm>
        </p:spPr>
        <p:txBody>
          <a:bodyPr/>
          <a:lstStyle/>
          <a:p>
            <a:r>
              <a:rPr lang="ru-RU" smtClean="0"/>
              <a:t>Вставка клипа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4686300"/>
            <a:ext cx="2133600" cy="3429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4686300"/>
            <a:ext cx="2895600" cy="3429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4686300"/>
            <a:ext cx="2133600" cy="3429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E544B0-2424-4D72-B24B-030AF37B4B6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30255" y="1428753"/>
            <a:ext cx="7681913" cy="1142621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30254" y="3258743"/>
            <a:ext cx="7681913" cy="346249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 smtClean="0"/>
              <a:t>Образец подзаголовка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ролик, видео и прочие особые слайд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69219" y="487356"/>
            <a:ext cx="7043208" cy="1142621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68955" y="3258743"/>
            <a:ext cx="7043208" cy="346249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 smtClean="0"/>
              <a:t>Образец подзаголовка</a:t>
            </a:r>
            <a:endParaRPr lang="ru-RU" noProof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1766887"/>
            <a:ext cx="7690114" cy="1038746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75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ru-RU" noProof="0" smtClean="0"/>
              <a:t>щелкните, чтобы…</a:t>
            </a:r>
          </a:p>
        </p:txBody>
      </p:sp>
    </p:spTree>
  </p:cSld>
  <p:clrMapOvr>
    <a:masterClrMapping/>
  </p:clrMapOvr>
  <p:transition>
    <p:fade/>
  </p:transition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>
          <a:xfrm>
            <a:off x="381000" y="1058666"/>
            <a:ext cx="8382000" cy="2135969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1000" y="1059658"/>
            <a:ext cx="8382000" cy="2135969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81000" y="1058667"/>
            <a:ext cx="4114800" cy="1742015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058667"/>
            <a:ext cx="4114800" cy="1742015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231796"/>
            <a:ext cx="4114800" cy="346249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80999" y="1631156"/>
            <a:ext cx="4114800" cy="1537344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988" y="1231796"/>
            <a:ext cx="4117019" cy="346249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117974" cy="1537344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231792"/>
            <a:ext cx="4114800" cy="346249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80999" y="1631156"/>
            <a:ext cx="4114800" cy="1537344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986" y="1231792"/>
            <a:ext cx="4117019" cy="346249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117974" cy="1537344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: печать с использованием оттенков серог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058667"/>
            <a:ext cx="8382000" cy="2135969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058667"/>
            <a:ext cx="8382000" cy="2135969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4" name="Текст 6"/>
          <p:cNvSpPr>
            <a:spLocks noGrp="1"/>
          </p:cNvSpPr>
          <p:nvPr>
            <p:ph type="body" sz="quarter" idx="11"/>
          </p:nvPr>
        </p:nvSpPr>
        <p:spPr>
          <a:xfrm>
            <a:off x="5" y="4679157"/>
            <a:ext cx="9144001" cy="464344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</p:spTree>
  </p:cSld>
  <p:clrMapOvr>
    <a:masterClrMapping/>
  </p:clrMapOvr>
  <p:transition>
    <p:fade/>
  </p:transition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ролик, видео и прочие особые слайд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69219" y="487356"/>
            <a:ext cx="7043208" cy="1142621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68955" y="3258743"/>
            <a:ext cx="7043208" cy="346249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 smtClean="0"/>
              <a:t>Образец подзаголовка</a:t>
            </a:r>
            <a:endParaRPr lang="ru-RU" noProof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1766887"/>
            <a:ext cx="7690114" cy="1038746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75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ru-RU" noProof="0" smtClean="0"/>
              <a:t>щелкните, чтобы…</a:t>
            </a:r>
          </a:p>
        </p:txBody>
      </p:sp>
    </p:spTree>
  </p:cSld>
  <p:clrMapOvr>
    <a:masterClrMapping/>
  </p:clrMapOvr>
  <p:transition>
    <p:fade/>
  </p:transition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пользуется для слайдов с кодом программного обеспече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>
          <a:xfrm>
            <a:off x="722313" y="1428753"/>
            <a:ext cx="8040688" cy="2108269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30251" y="1428751"/>
            <a:ext cx="7681913" cy="1142621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30250" y="3258741"/>
            <a:ext cx="7681913" cy="346249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 smtClean="0"/>
              <a:t>Образец подзаголовка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ролик, видео и прочие особые слайд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69219" y="487354"/>
            <a:ext cx="7043208" cy="1142621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68955" y="3258741"/>
            <a:ext cx="7043208" cy="346249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 smtClean="0"/>
              <a:t>Образец подзаголовка</a:t>
            </a:r>
            <a:endParaRPr lang="ru-RU" noProof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1766887"/>
            <a:ext cx="7690114" cy="1038746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7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0066FF"/>
                    </a:gs>
                    <a:gs pos="28000">
                      <a:srgbClr val="2E59B0"/>
                    </a:gs>
                    <a:gs pos="62000">
                      <a:srgbClr val="2B395F"/>
                    </a:gs>
                    <a:gs pos="88000">
                      <a:srgbClr val="000000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ru-RU" noProof="0" smtClean="0"/>
              <a:t>щелкните, чтобы…</a:t>
            </a:r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>
          <a:xfrm>
            <a:off x="381000" y="1058664"/>
            <a:ext cx="8382000" cy="2135969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1000" y="1059656"/>
            <a:ext cx="8382000" cy="2135969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81000" y="1058665"/>
            <a:ext cx="4114800" cy="1742015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058665"/>
            <a:ext cx="4114800" cy="1742015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231790"/>
            <a:ext cx="4114800" cy="346249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80999" y="1631156"/>
            <a:ext cx="4114800" cy="1537344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982" y="1231790"/>
            <a:ext cx="4117019" cy="346249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117974" cy="1537344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: печать с использованием оттенков серог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058665"/>
            <a:ext cx="8382000" cy="2135969"/>
          </a:xfrm>
        </p:spPr>
        <p:txBody>
          <a:bodyPr/>
          <a:lstStyle>
            <a:lvl1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1pPr>
            <a:lvl2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2pPr>
            <a:lvl3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3pPr>
            <a:lvl4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4pPr>
            <a:lvl5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058665"/>
            <a:ext cx="8382000" cy="2135969"/>
          </a:xfrm>
        </p:spPr>
        <p:txBody>
          <a:bodyPr/>
          <a:lstStyle>
            <a:lvl1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1pPr>
            <a:lvl2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2pPr>
            <a:lvl3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3pPr>
            <a:lvl4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4pPr>
            <a:lvl5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4" name="Текст 6"/>
          <p:cNvSpPr>
            <a:spLocks noGrp="1"/>
          </p:cNvSpPr>
          <p:nvPr>
            <p:ph type="body" sz="quarter" idx="11"/>
          </p:nvPr>
        </p:nvSpPr>
        <p:spPr>
          <a:xfrm>
            <a:off x="1" y="4679157"/>
            <a:ext cx="9144001" cy="464344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</p:spTree>
  </p:cSld>
  <p:clrMapOvr>
    <a:masterClrMapping/>
  </p:clrMapOvr>
  <p:transition>
    <p:fade/>
  </p:transition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ролик, видео и прочие особые слайд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69219" y="487354"/>
            <a:ext cx="7043208" cy="1142621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68955" y="3258741"/>
            <a:ext cx="7043208" cy="346249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 smtClean="0"/>
              <a:t>Образец подзаголовка</a:t>
            </a:r>
            <a:endParaRPr lang="ru-RU" noProof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1766887"/>
            <a:ext cx="7690114" cy="1038746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7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0066FF"/>
                    </a:gs>
                    <a:gs pos="28000">
                      <a:srgbClr val="2E59B0"/>
                    </a:gs>
                    <a:gs pos="62000">
                      <a:srgbClr val="2B395F"/>
                    </a:gs>
                    <a:gs pos="88000">
                      <a:srgbClr val="000000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ru-RU" noProof="0" smtClean="0"/>
              <a:t>щелкните, чтобы…</a:t>
            </a:r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пользуется для слайдов с кодом программного обеспече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>
          <a:xfrm>
            <a:off x="722313" y="1428753"/>
            <a:ext cx="8040688" cy="2108269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30251" y="1428753"/>
            <a:ext cx="7681913" cy="1142621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30251" y="3258744"/>
            <a:ext cx="7681913" cy="346249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 smtClean="0"/>
              <a:t>Образец подзаголовка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ролик, видео и прочие особые слайд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69219" y="487357"/>
            <a:ext cx="7043208" cy="1142621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68955" y="3258744"/>
            <a:ext cx="7043208" cy="346249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 smtClean="0"/>
              <a:t>Образец подзаголовка</a:t>
            </a:r>
            <a:endParaRPr lang="ru-RU" noProof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1766887"/>
            <a:ext cx="7690114" cy="1038746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7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0066FF"/>
                    </a:gs>
                    <a:gs pos="28000">
                      <a:srgbClr val="2E59B0"/>
                    </a:gs>
                    <a:gs pos="62000">
                      <a:srgbClr val="2B395F"/>
                    </a:gs>
                    <a:gs pos="88000">
                      <a:srgbClr val="000000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ru-RU" noProof="0" smtClean="0"/>
              <a:t>щелкните, чтобы…</a:t>
            </a:r>
          </a:p>
        </p:txBody>
      </p:sp>
    </p:spTree>
  </p:cSld>
  <p:clrMapOvr>
    <a:masterClrMapping/>
  </p:clrMapOvr>
  <p:transition>
    <p:fade/>
  </p:transition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>
          <a:xfrm>
            <a:off x="381000" y="1058664"/>
            <a:ext cx="8382000" cy="2135969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1000" y="1059657"/>
            <a:ext cx="8382000" cy="2135969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81000" y="1058668"/>
            <a:ext cx="4114800" cy="1742015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058668"/>
            <a:ext cx="4114800" cy="1742015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231793"/>
            <a:ext cx="4114800" cy="346249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80999" y="1631156"/>
            <a:ext cx="4114800" cy="1537344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988" y="1231793"/>
            <a:ext cx="4117019" cy="346249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117974" cy="1537344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: печать с использованием оттенков серог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: печать с использованием оттенков серог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058668"/>
            <a:ext cx="8382000" cy="2135969"/>
          </a:xfrm>
        </p:spPr>
        <p:txBody>
          <a:bodyPr/>
          <a:lstStyle>
            <a:lvl1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1pPr>
            <a:lvl2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2pPr>
            <a:lvl3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3pPr>
            <a:lvl4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4pPr>
            <a:lvl5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058668"/>
            <a:ext cx="8382000" cy="2135969"/>
          </a:xfrm>
        </p:spPr>
        <p:txBody>
          <a:bodyPr/>
          <a:lstStyle>
            <a:lvl1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1pPr>
            <a:lvl2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2pPr>
            <a:lvl3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3pPr>
            <a:lvl4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4pPr>
            <a:lvl5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4" name="Текст 6"/>
          <p:cNvSpPr>
            <a:spLocks noGrp="1"/>
          </p:cNvSpPr>
          <p:nvPr>
            <p:ph type="body" sz="quarter" idx="11"/>
          </p:nvPr>
        </p:nvSpPr>
        <p:spPr>
          <a:xfrm>
            <a:off x="1" y="4679157"/>
            <a:ext cx="9144001" cy="464344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</p:spTree>
  </p:cSld>
  <p:clrMapOvr>
    <a:masterClrMapping/>
  </p:clrMapOvr>
  <p:transition>
    <p:fade/>
  </p:transition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ролик, видео и прочие особые слайд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69219" y="487357"/>
            <a:ext cx="7043208" cy="1142621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68955" y="3258744"/>
            <a:ext cx="7043208" cy="346249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 smtClean="0"/>
              <a:t>Образец подзаголовка</a:t>
            </a:r>
            <a:endParaRPr lang="ru-RU" noProof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1766887"/>
            <a:ext cx="7690114" cy="1038746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7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0066FF"/>
                    </a:gs>
                    <a:gs pos="28000">
                      <a:srgbClr val="2E59B0"/>
                    </a:gs>
                    <a:gs pos="62000">
                      <a:srgbClr val="2B395F"/>
                    </a:gs>
                    <a:gs pos="88000">
                      <a:srgbClr val="000000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ru-RU" noProof="0" smtClean="0"/>
              <a:t>щелкните, чтобы…</a:t>
            </a:r>
          </a:p>
        </p:txBody>
      </p:sp>
    </p:spTree>
  </p:cSld>
  <p:clrMapOvr>
    <a:masterClrMapping/>
  </p:clrMapOvr>
  <p:transition>
    <p:fade/>
  </p:transition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пользуется для слайдов с кодом программного обеспече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>
          <a:xfrm>
            <a:off x="722313" y="1428756"/>
            <a:ext cx="8040688" cy="2108269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30251" y="1428753"/>
            <a:ext cx="7681913" cy="1142621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30251" y="3258743"/>
            <a:ext cx="7681913" cy="346249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 smtClean="0"/>
              <a:t>Образец подзаголовка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ролик, видео и прочие особые слайд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69219" y="487356"/>
            <a:ext cx="7043208" cy="1142621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68955" y="3258743"/>
            <a:ext cx="7043208" cy="346249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 smtClean="0"/>
              <a:t>Образец подзаголовка</a:t>
            </a:r>
            <a:endParaRPr lang="ru-RU" noProof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1766887"/>
            <a:ext cx="7690114" cy="1038746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7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0066FF"/>
                    </a:gs>
                    <a:gs pos="28000">
                      <a:srgbClr val="2E59B0"/>
                    </a:gs>
                    <a:gs pos="62000">
                      <a:srgbClr val="2B395F"/>
                    </a:gs>
                    <a:gs pos="88000">
                      <a:srgbClr val="000000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ru-RU" noProof="0" smtClean="0"/>
              <a:t>щелкните, чтобы…</a:t>
            </a:r>
          </a:p>
        </p:txBody>
      </p:sp>
    </p:spTree>
  </p:cSld>
  <p:clrMapOvr>
    <a:masterClrMapping/>
  </p:clrMapOvr>
  <p:transition>
    <p:fade/>
  </p:transition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>
          <a:xfrm>
            <a:off x="381000" y="1058664"/>
            <a:ext cx="8382000" cy="2135969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1000" y="1059657"/>
            <a:ext cx="8382000" cy="2135969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81000" y="1058667"/>
            <a:ext cx="4114800" cy="1742015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058667"/>
            <a:ext cx="4114800" cy="1742015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5.xml"/><Relationship Id="rId13" Type="http://schemas.openxmlformats.org/officeDocument/2006/relationships/theme" Target="../theme/theme10.xml"/><Relationship Id="rId3" Type="http://schemas.openxmlformats.org/officeDocument/2006/relationships/slideLayout" Target="../slideLayouts/slideLayout70.xml"/><Relationship Id="rId7" Type="http://schemas.openxmlformats.org/officeDocument/2006/relationships/slideLayout" Target="../slideLayouts/slideLayout74.xml"/><Relationship Id="rId12" Type="http://schemas.openxmlformats.org/officeDocument/2006/relationships/slideLayout" Target="../slideLayouts/slideLayout79.xml"/><Relationship Id="rId2" Type="http://schemas.openxmlformats.org/officeDocument/2006/relationships/slideLayout" Target="../slideLayouts/slideLayout69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68.xml"/><Relationship Id="rId6" Type="http://schemas.openxmlformats.org/officeDocument/2006/relationships/slideLayout" Target="../slideLayouts/slideLayout73.xml"/><Relationship Id="rId11" Type="http://schemas.openxmlformats.org/officeDocument/2006/relationships/slideLayout" Target="../slideLayouts/slideLayout78.xml"/><Relationship Id="rId5" Type="http://schemas.openxmlformats.org/officeDocument/2006/relationships/slideLayout" Target="../slideLayouts/slideLayout72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77.xml"/><Relationship Id="rId4" Type="http://schemas.openxmlformats.org/officeDocument/2006/relationships/slideLayout" Target="../slideLayouts/slideLayout71.xml"/><Relationship Id="rId9" Type="http://schemas.openxmlformats.org/officeDocument/2006/relationships/slideLayout" Target="../slideLayouts/slideLayout76.xml"/><Relationship Id="rId14" Type="http://schemas.openxmlformats.org/officeDocument/2006/relationships/image" Target="../media/image1.jpeg"/></Relationships>
</file>

<file path=ppt/slideMasters/_rels/slideMaster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1.xml"/><Relationship Id="rId1" Type="http://schemas.openxmlformats.org/officeDocument/2006/relationships/slideLayout" Target="../slideLayouts/slideLayout80.xml"/><Relationship Id="rId4" Type="http://schemas.openxmlformats.org/officeDocument/2006/relationships/image" Target="../media/image4.png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8.xml"/><Relationship Id="rId13" Type="http://schemas.openxmlformats.org/officeDocument/2006/relationships/theme" Target="../theme/theme12.xml"/><Relationship Id="rId3" Type="http://schemas.openxmlformats.org/officeDocument/2006/relationships/slideLayout" Target="../slideLayouts/slideLayout83.xml"/><Relationship Id="rId7" Type="http://schemas.openxmlformats.org/officeDocument/2006/relationships/slideLayout" Target="../slideLayouts/slideLayout87.xml"/><Relationship Id="rId12" Type="http://schemas.openxmlformats.org/officeDocument/2006/relationships/slideLayout" Target="../slideLayouts/slideLayout92.xml"/><Relationship Id="rId2" Type="http://schemas.openxmlformats.org/officeDocument/2006/relationships/slideLayout" Target="../slideLayouts/slideLayout8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81.xml"/><Relationship Id="rId6" Type="http://schemas.openxmlformats.org/officeDocument/2006/relationships/slideLayout" Target="../slideLayouts/slideLayout86.xml"/><Relationship Id="rId11" Type="http://schemas.openxmlformats.org/officeDocument/2006/relationships/slideLayout" Target="../slideLayouts/slideLayout91.xml"/><Relationship Id="rId5" Type="http://schemas.openxmlformats.org/officeDocument/2006/relationships/slideLayout" Target="../slideLayouts/slideLayout8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90.xml"/><Relationship Id="rId4" Type="http://schemas.openxmlformats.org/officeDocument/2006/relationships/slideLayout" Target="../slideLayouts/slideLayout84.xml"/><Relationship Id="rId9" Type="http://schemas.openxmlformats.org/officeDocument/2006/relationships/slideLayout" Target="../slideLayouts/slideLayout89.xml"/><Relationship Id="rId14" Type="http://schemas.openxmlformats.org/officeDocument/2006/relationships/image" Target="../media/image1.jpeg"/></Relationships>
</file>

<file path=ppt/slideMasters/_rels/slideMaster13.xml.rels><?xml version="1.0" encoding="UTF-8" standalone="yes"?>
<Relationships xmlns="http://schemas.openxmlformats.org/package/2006/relationships"><Relationship Id="rId3" Type="http://schemas.openxmlformats.org/officeDocument/2006/relationships/theme" Target="../theme/theme13.xml"/><Relationship Id="rId2" Type="http://schemas.openxmlformats.org/officeDocument/2006/relationships/slideLayout" Target="../slideLayouts/slideLayout94.xml"/><Relationship Id="rId1" Type="http://schemas.openxmlformats.org/officeDocument/2006/relationships/slideLayout" Target="../slideLayouts/slideLayout93.xml"/><Relationship Id="rId5" Type="http://schemas.openxmlformats.org/officeDocument/2006/relationships/image" Target="../media/image4.png"/><Relationship Id="rId4" Type="http://schemas.openxmlformats.org/officeDocument/2006/relationships/image" Target="../media/image1.jpeg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2.xml"/><Relationship Id="rId13" Type="http://schemas.openxmlformats.org/officeDocument/2006/relationships/theme" Target="../theme/theme14.xml"/><Relationship Id="rId3" Type="http://schemas.openxmlformats.org/officeDocument/2006/relationships/slideLayout" Target="../slideLayouts/slideLayout97.xml"/><Relationship Id="rId7" Type="http://schemas.openxmlformats.org/officeDocument/2006/relationships/slideLayout" Target="../slideLayouts/slideLayout101.xml"/><Relationship Id="rId12" Type="http://schemas.openxmlformats.org/officeDocument/2006/relationships/slideLayout" Target="../slideLayouts/slideLayout106.xml"/><Relationship Id="rId2" Type="http://schemas.openxmlformats.org/officeDocument/2006/relationships/slideLayout" Target="../slideLayouts/slideLayout96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95.xml"/><Relationship Id="rId6" Type="http://schemas.openxmlformats.org/officeDocument/2006/relationships/slideLayout" Target="../slideLayouts/slideLayout100.xml"/><Relationship Id="rId11" Type="http://schemas.openxmlformats.org/officeDocument/2006/relationships/slideLayout" Target="../slideLayouts/slideLayout105.xml"/><Relationship Id="rId5" Type="http://schemas.openxmlformats.org/officeDocument/2006/relationships/slideLayout" Target="../slideLayouts/slideLayout99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4.xml"/><Relationship Id="rId4" Type="http://schemas.openxmlformats.org/officeDocument/2006/relationships/slideLayout" Target="../slideLayouts/slideLayout98.xml"/><Relationship Id="rId9" Type="http://schemas.openxmlformats.org/officeDocument/2006/relationships/slideLayout" Target="../slideLayouts/slideLayout103.xml"/><Relationship Id="rId14" Type="http://schemas.openxmlformats.org/officeDocument/2006/relationships/image" Target="../media/image1.jpeg"/></Relationships>
</file>

<file path=ppt/slideMasters/_rels/slideMaster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5.xml"/><Relationship Id="rId1" Type="http://schemas.openxmlformats.org/officeDocument/2006/relationships/slideLayout" Target="../slideLayouts/slideLayout107.xml"/><Relationship Id="rId4" Type="http://schemas.openxmlformats.org/officeDocument/2006/relationships/image" Target="../media/image4.png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5.xml"/><Relationship Id="rId13" Type="http://schemas.openxmlformats.org/officeDocument/2006/relationships/theme" Target="../theme/theme16.xml"/><Relationship Id="rId3" Type="http://schemas.openxmlformats.org/officeDocument/2006/relationships/slideLayout" Target="../slideLayouts/slideLayout110.xml"/><Relationship Id="rId7" Type="http://schemas.openxmlformats.org/officeDocument/2006/relationships/slideLayout" Target="../slideLayouts/slideLayout114.xml"/><Relationship Id="rId12" Type="http://schemas.openxmlformats.org/officeDocument/2006/relationships/slideLayout" Target="../slideLayouts/slideLayout119.xml"/><Relationship Id="rId2" Type="http://schemas.openxmlformats.org/officeDocument/2006/relationships/slideLayout" Target="../slideLayouts/slideLayout109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08.xml"/><Relationship Id="rId6" Type="http://schemas.openxmlformats.org/officeDocument/2006/relationships/slideLayout" Target="../slideLayouts/slideLayout113.xml"/><Relationship Id="rId11" Type="http://schemas.openxmlformats.org/officeDocument/2006/relationships/slideLayout" Target="../slideLayouts/slideLayout118.xml"/><Relationship Id="rId5" Type="http://schemas.openxmlformats.org/officeDocument/2006/relationships/slideLayout" Target="../slideLayouts/slideLayout112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17.xml"/><Relationship Id="rId4" Type="http://schemas.openxmlformats.org/officeDocument/2006/relationships/slideLayout" Target="../slideLayouts/slideLayout111.xml"/><Relationship Id="rId9" Type="http://schemas.openxmlformats.org/officeDocument/2006/relationships/slideLayout" Target="../slideLayouts/slideLayout116.xml"/><Relationship Id="rId14" Type="http://schemas.openxmlformats.org/officeDocument/2006/relationships/image" Target="../media/image1.jpeg"/></Relationships>
</file>

<file path=ppt/slideMasters/_rels/slideMaster17.xml.rels><?xml version="1.0" encoding="UTF-8" standalone="yes"?>
<Relationships xmlns="http://schemas.openxmlformats.org/package/2006/relationships"><Relationship Id="rId3" Type="http://schemas.openxmlformats.org/officeDocument/2006/relationships/theme" Target="../theme/theme17.xml"/><Relationship Id="rId2" Type="http://schemas.openxmlformats.org/officeDocument/2006/relationships/slideLayout" Target="../slideLayouts/slideLayout121.xml"/><Relationship Id="rId1" Type="http://schemas.openxmlformats.org/officeDocument/2006/relationships/slideLayout" Target="../slideLayouts/slideLayout120.xml"/><Relationship Id="rId5" Type="http://schemas.openxmlformats.org/officeDocument/2006/relationships/image" Target="../media/image4.png"/><Relationship Id="rId4" Type="http://schemas.openxmlformats.org/officeDocument/2006/relationships/image" Target="../media/image1.jpeg"/></Relationships>
</file>

<file path=ppt/slideMasters/_rels/slideMaster1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9.xml"/><Relationship Id="rId13" Type="http://schemas.openxmlformats.org/officeDocument/2006/relationships/slideLayout" Target="../slideLayouts/slideLayout134.xml"/><Relationship Id="rId3" Type="http://schemas.openxmlformats.org/officeDocument/2006/relationships/slideLayout" Target="../slideLayouts/slideLayout124.xml"/><Relationship Id="rId7" Type="http://schemas.openxmlformats.org/officeDocument/2006/relationships/slideLayout" Target="../slideLayouts/slideLayout128.xml"/><Relationship Id="rId12" Type="http://schemas.openxmlformats.org/officeDocument/2006/relationships/slideLayout" Target="../slideLayouts/slideLayout133.xml"/><Relationship Id="rId2" Type="http://schemas.openxmlformats.org/officeDocument/2006/relationships/slideLayout" Target="../slideLayouts/slideLayout123.xml"/><Relationship Id="rId1" Type="http://schemas.openxmlformats.org/officeDocument/2006/relationships/slideLayout" Target="../slideLayouts/slideLayout122.xml"/><Relationship Id="rId6" Type="http://schemas.openxmlformats.org/officeDocument/2006/relationships/slideLayout" Target="../slideLayouts/slideLayout127.xml"/><Relationship Id="rId11" Type="http://schemas.openxmlformats.org/officeDocument/2006/relationships/slideLayout" Target="../slideLayouts/slideLayout132.xml"/><Relationship Id="rId5" Type="http://schemas.openxmlformats.org/officeDocument/2006/relationships/slideLayout" Target="../slideLayouts/slideLayout12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31.xml"/><Relationship Id="rId4" Type="http://schemas.openxmlformats.org/officeDocument/2006/relationships/slideLayout" Target="../slideLayouts/slideLayout125.xml"/><Relationship Id="rId9" Type="http://schemas.openxmlformats.org/officeDocument/2006/relationships/slideLayout" Target="../slideLayouts/slideLayout130.xml"/><Relationship Id="rId14" Type="http://schemas.openxmlformats.org/officeDocument/2006/relationships/theme" Target="../theme/theme18.xml"/></Relationships>
</file>

<file path=ppt/slideMasters/_rels/slideMaster1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2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37.xml"/><Relationship Id="rId7" Type="http://schemas.openxmlformats.org/officeDocument/2006/relationships/slideLayout" Target="../slideLayouts/slideLayout141.xml"/><Relationship Id="rId12" Type="http://schemas.openxmlformats.org/officeDocument/2006/relationships/theme" Target="../theme/theme19.xml"/><Relationship Id="rId2" Type="http://schemas.openxmlformats.org/officeDocument/2006/relationships/slideLayout" Target="../slideLayouts/slideLayout136.xml"/><Relationship Id="rId1" Type="http://schemas.openxmlformats.org/officeDocument/2006/relationships/slideLayout" Target="../slideLayouts/slideLayout135.xml"/><Relationship Id="rId6" Type="http://schemas.openxmlformats.org/officeDocument/2006/relationships/slideLayout" Target="../slideLayouts/slideLayout140.xml"/><Relationship Id="rId11" Type="http://schemas.openxmlformats.org/officeDocument/2006/relationships/slideLayout" Target="../slideLayouts/slideLayout145.xml"/><Relationship Id="rId5" Type="http://schemas.openxmlformats.org/officeDocument/2006/relationships/slideLayout" Target="../slideLayouts/slideLayout139.xml"/><Relationship Id="rId10" Type="http://schemas.openxmlformats.org/officeDocument/2006/relationships/slideLayout" Target="../slideLayouts/slideLayout144.xml"/><Relationship Id="rId4" Type="http://schemas.openxmlformats.org/officeDocument/2006/relationships/slideLayout" Target="../slideLayouts/slideLayout138.xml"/><Relationship Id="rId9" Type="http://schemas.openxmlformats.org/officeDocument/2006/relationships/slideLayout" Target="../slideLayouts/slideLayout143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4.png"/><Relationship Id="rId4" Type="http://schemas.openxmlformats.org/officeDocument/2006/relationships/image" Target="../media/image1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image" Target="../media/image1.jpe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27.xml"/><Relationship Id="rId4" Type="http://schemas.openxmlformats.org/officeDocument/2006/relationships/image" Target="../media/image4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9.xml"/><Relationship Id="rId2" Type="http://schemas.openxmlformats.org/officeDocument/2006/relationships/slideLayout" Target="../slideLayouts/slideLayout29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2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Relationship Id="rId14" Type="http://schemas.openxmlformats.org/officeDocument/2006/relationships/image" Target="../media/image1.jpeg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41.xml"/><Relationship Id="rId1" Type="http://schemas.openxmlformats.org/officeDocument/2006/relationships/slideLayout" Target="../slideLayouts/slideLayout40.xml"/><Relationship Id="rId5" Type="http://schemas.openxmlformats.org/officeDocument/2006/relationships/image" Target="../media/image4.png"/><Relationship Id="rId4" Type="http://schemas.openxmlformats.org/officeDocument/2006/relationships/image" Target="../media/image1.jpeg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9.xml"/><Relationship Id="rId13" Type="http://schemas.openxmlformats.org/officeDocument/2006/relationships/slideLayout" Target="../slideLayouts/slideLayout54.xml"/><Relationship Id="rId3" Type="http://schemas.openxmlformats.org/officeDocument/2006/relationships/slideLayout" Target="../slideLayouts/slideLayout44.xml"/><Relationship Id="rId7" Type="http://schemas.openxmlformats.org/officeDocument/2006/relationships/slideLayout" Target="../slideLayouts/slideLayout48.xml"/><Relationship Id="rId12" Type="http://schemas.openxmlformats.org/officeDocument/2006/relationships/slideLayout" Target="../slideLayouts/slideLayout53.xml"/><Relationship Id="rId2" Type="http://schemas.openxmlformats.org/officeDocument/2006/relationships/slideLayout" Target="../slideLayouts/slideLayout43.xml"/><Relationship Id="rId1" Type="http://schemas.openxmlformats.org/officeDocument/2006/relationships/slideLayout" Target="../slideLayouts/slideLayout42.xml"/><Relationship Id="rId6" Type="http://schemas.openxmlformats.org/officeDocument/2006/relationships/slideLayout" Target="../slideLayouts/slideLayout47.xml"/><Relationship Id="rId11" Type="http://schemas.openxmlformats.org/officeDocument/2006/relationships/slideLayout" Target="../slideLayouts/slideLayout52.xml"/><Relationship Id="rId5" Type="http://schemas.openxmlformats.org/officeDocument/2006/relationships/slideLayout" Target="../slideLayouts/slideLayout4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51.xml"/><Relationship Id="rId4" Type="http://schemas.openxmlformats.org/officeDocument/2006/relationships/slideLayout" Target="../slideLayouts/slideLayout45.xml"/><Relationship Id="rId9" Type="http://schemas.openxmlformats.org/officeDocument/2006/relationships/slideLayout" Target="../slideLayouts/slideLayout50.xml"/><Relationship Id="rId14" Type="http://schemas.openxmlformats.org/officeDocument/2006/relationships/theme" Target="../theme/theme7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2.xml"/><Relationship Id="rId13" Type="http://schemas.openxmlformats.org/officeDocument/2006/relationships/theme" Target="../theme/theme8.xml"/><Relationship Id="rId3" Type="http://schemas.openxmlformats.org/officeDocument/2006/relationships/slideLayout" Target="../slideLayouts/slideLayout57.xml"/><Relationship Id="rId7" Type="http://schemas.openxmlformats.org/officeDocument/2006/relationships/slideLayout" Target="../slideLayouts/slideLayout61.xml"/><Relationship Id="rId12" Type="http://schemas.openxmlformats.org/officeDocument/2006/relationships/slideLayout" Target="../slideLayouts/slideLayout66.xml"/><Relationship Id="rId2" Type="http://schemas.openxmlformats.org/officeDocument/2006/relationships/slideLayout" Target="../slideLayouts/slideLayout56.xml"/><Relationship Id="rId16" Type="http://schemas.openxmlformats.org/officeDocument/2006/relationships/image" Target="../media/image6.png"/><Relationship Id="rId1" Type="http://schemas.openxmlformats.org/officeDocument/2006/relationships/slideLayout" Target="../slideLayouts/slideLayout55.xml"/><Relationship Id="rId6" Type="http://schemas.openxmlformats.org/officeDocument/2006/relationships/slideLayout" Target="../slideLayouts/slideLayout60.xml"/><Relationship Id="rId11" Type="http://schemas.openxmlformats.org/officeDocument/2006/relationships/slideLayout" Target="../slideLayouts/slideLayout65.xml"/><Relationship Id="rId5" Type="http://schemas.openxmlformats.org/officeDocument/2006/relationships/slideLayout" Target="../slideLayouts/slideLayout59.xml"/><Relationship Id="rId15" Type="http://schemas.openxmlformats.org/officeDocument/2006/relationships/image" Target="../media/image5.png"/><Relationship Id="rId10" Type="http://schemas.openxmlformats.org/officeDocument/2006/relationships/slideLayout" Target="../slideLayouts/slideLayout64.xml"/><Relationship Id="rId4" Type="http://schemas.openxmlformats.org/officeDocument/2006/relationships/slideLayout" Target="../slideLayouts/slideLayout58.xml"/><Relationship Id="rId9" Type="http://schemas.openxmlformats.org/officeDocument/2006/relationships/slideLayout" Target="../slideLayouts/slideLayout63.xml"/><Relationship Id="rId14" Type="http://schemas.openxmlformats.org/officeDocument/2006/relationships/image" Target="../media/image1.jpeg"/></Relationships>
</file>

<file path=ppt/slideMasters/_rels/slideMaster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9.xml"/><Relationship Id="rId1" Type="http://schemas.openxmlformats.org/officeDocument/2006/relationships/slideLayout" Target="../slideLayouts/slideLayout67.xml"/><Relationship Id="rId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 cstate="print">
            <a:alphaModFix amt="64000"/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72647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059660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>
            <a:gsLst>
              <a:gs pos="0">
                <a:srgbClr val="2E59B0"/>
              </a:gs>
              <a:gs pos="49000">
                <a:srgbClr val="161D32"/>
              </a:gs>
              <a:gs pos="100000">
                <a:srgbClr val="000000"/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5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 cstate="print">
            <a:alphaModFix amt="64000"/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72641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059657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3" r:id="rId1"/>
    <p:sldLayoutId id="2147483814" r:id="rId2"/>
    <p:sldLayoutId id="2147483815" r:id="rId3"/>
    <p:sldLayoutId id="2147483816" r:id="rId4"/>
    <p:sldLayoutId id="2147483817" r:id="rId5"/>
    <p:sldLayoutId id="2147483818" r:id="rId6"/>
    <p:sldLayoutId id="2147483819" r:id="rId7"/>
    <p:sldLayoutId id="2147483820" r:id="rId8"/>
    <p:sldLayoutId id="2147483821" r:id="rId9"/>
    <p:sldLayoutId id="2147483822" r:id="rId10"/>
    <p:sldLayoutId id="2147483823" r:id="rId11"/>
    <p:sldLayoutId id="2147483824" r:id="rId12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>
            <a:gsLst>
              <a:gs pos="0">
                <a:srgbClr val="2E59B0"/>
              </a:gs>
              <a:gs pos="49000">
                <a:srgbClr val="161D32"/>
              </a:gs>
              <a:gs pos="100000">
                <a:srgbClr val="000000"/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5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 cstate="print">
            <a:alphaModFix amt="64000"/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white rectangle.png"/>
          <p:cNvPicPr>
            <a:picLocks noChangeAspect="1"/>
          </p:cNvPicPr>
          <p:nvPr/>
        </p:nvPicPr>
        <p:blipFill>
          <a:blip r:embed="rId4" cstate="print"/>
          <a:srcRect b="10453"/>
          <a:stretch>
            <a:fillRect/>
          </a:stretch>
        </p:blipFill>
        <p:spPr>
          <a:xfrm>
            <a:off x="0" y="974780"/>
            <a:ext cx="9144000" cy="4168721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72642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2" y="1428751"/>
            <a:ext cx="8040688" cy="21082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6" r:id="rId1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25" dirty="0" smtClean="0">
          <a:ln w="3175">
            <a:noFill/>
          </a:ln>
          <a:gradFill>
            <a:gsLst>
              <a:gs pos="0">
                <a:srgbClr val="2E59B0"/>
              </a:gs>
              <a:gs pos="49000">
                <a:srgbClr val="161D32"/>
              </a:gs>
              <a:gs pos="100000">
                <a:srgbClr val="000000"/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0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954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1970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4009" indent="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6047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 cstate="print">
            <a:alphaModFix amt="64000"/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72644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059657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8" r:id="rId1"/>
    <p:sldLayoutId id="2147483829" r:id="rId2"/>
    <p:sldLayoutId id="2147483830" r:id="rId3"/>
    <p:sldLayoutId id="2147483831" r:id="rId4"/>
    <p:sldLayoutId id="2147483832" r:id="rId5"/>
    <p:sldLayoutId id="2147483833" r:id="rId6"/>
    <p:sldLayoutId id="2147483834" r:id="rId7"/>
    <p:sldLayoutId id="2147483835" r:id="rId8"/>
    <p:sldLayoutId id="2147483836" r:id="rId9"/>
    <p:sldLayoutId id="2147483837" r:id="rId10"/>
    <p:sldLayoutId id="2147483838" r:id="rId11"/>
    <p:sldLayoutId id="2147483839" r:id="rId12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>
            <a:gsLst>
              <a:gs pos="0">
                <a:srgbClr val="2E59B0"/>
              </a:gs>
              <a:gs pos="49000">
                <a:srgbClr val="161D32"/>
              </a:gs>
              <a:gs pos="100000">
                <a:srgbClr val="000000"/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5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4" cstate="print">
            <a:alphaModFix amt="64000"/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white rectangle.png"/>
          <p:cNvPicPr>
            <a:picLocks noChangeAspect="1"/>
          </p:cNvPicPr>
          <p:nvPr/>
        </p:nvPicPr>
        <p:blipFill>
          <a:blip r:embed="rId5" cstate="print"/>
          <a:srcRect b="10453"/>
          <a:stretch>
            <a:fillRect/>
          </a:stretch>
        </p:blipFill>
        <p:spPr>
          <a:xfrm>
            <a:off x="0" y="974783"/>
            <a:ext cx="9144000" cy="4168721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72645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2" y="1428754"/>
            <a:ext cx="8040688" cy="21082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25" dirty="0" smtClean="0">
          <a:ln w="3175">
            <a:noFill/>
          </a:ln>
          <a:gradFill>
            <a:gsLst>
              <a:gs pos="0">
                <a:srgbClr val="2E59B0"/>
              </a:gs>
              <a:gs pos="49000">
                <a:srgbClr val="161D32"/>
              </a:gs>
              <a:gs pos="100000">
                <a:srgbClr val="000000"/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0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954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1970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4009" indent="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6047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 cstate="print">
            <a:alphaModFix amt="64000"/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72643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059657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  <p:sldLayoutId id="2147483855" r:id="rId12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>
            <a:gsLst>
              <a:gs pos="0">
                <a:srgbClr val="2E59B0"/>
              </a:gs>
              <a:gs pos="49000">
                <a:srgbClr val="161D32"/>
              </a:gs>
              <a:gs pos="100000">
                <a:srgbClr val="000000"/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5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 cstate="print">
            <a:alphaModFix amt="64000"/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white rectangle.png"/>
          <p:cNvPicPr>
            <a:picLocks noChangeAspect="1"/>
          </p:cNvPicPr>
          <p:nvPr/>
        </p:nvPicPr>
        <p:blipFill>
          <a:blip r:embed="rId4" cstate="print"/>
          <a:srcRect b="10453"/>
          <a:stretch>
            <a:fillRect/>
          </a:stretch>
        </p:blipFill>
        <p:spPr>
          <a:xfrm>
            <a:off x="0" y="974782"/>
            <a:ext cx="9144000" cy="4168721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72644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2" y="1428753"/>
            <a:ext cx="8040688" cy="21082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7" r:id="rId1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25" dirty="0" smtClean="0">
          <a:ln w="3175">
            <a:noFill/>
          </a:ln>
          <a:gradFill>
            <a:gsLst>
              <a:gs pos="0">
                <a:srgbClr val="2E59B0"/>
              </a:gs>
              <a:gs pos="49000">
                <a:srgbClr val="161D32"/>
              </a:gs>
              <a:gs pos="100000">
                <a:srgbClr val="000000"/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0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954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1970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4009" indent="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6047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 cstate="print">
            <a:alphaModFix amt="64000"/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72641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059657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9" r:id="rId1"/>
    <p:sldLayoutId id="2147483860" r:id="rId2"/>
    <p:sldLayoutId id="2147483861" r:id="rId3"/>
    <p:sldLayoutId id="2147483862" r:id="rId4"/>
    <p:sldLayoutId id="2147483863" r:id="rId5"/>
    <p:sldLayoutId id="2147483864" r:id="rId6"/>
    <p:sldLayoutId id="2147483865" r:id="rId7"/>
    <p:sldLayoutId id="2147483866" r:id="rId8"/>
    <p:sldLayoutId id="2147483867" r:id="rId9"/>
    <p:sldLayoutId id="2147483868" r:id="rId10"/>
    <p:sldLayoutId id="2147483869" r:id="rId11"/>
    <p:sldLayoutId id="2147483870" r:id="rId12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>
            <a:gsLst>
              <a:gs pos="0">
                <a:srgbClr val="2E59B0"/>
              </a:gs>
              <a:gs pos="49000">
                <a:srgbClr val="161D32"/>
              </a:gs>
              <a:gs pos="100000">
                <a:srgbClr val="000000"/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5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4" cstate="print">
            <a:alphaModFix amt="64000"/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white rectangle.png"/>
          <p:cNvPicPr>
            <a:picLocks noChangeAspect="1"/>
          </p:cNvPicPr>
          <p:nvPr/>
        </p:nvPicPr>
        <p:blipFill>
          <a:blip r:embed="rId5" cstate="print"/>
          <a:srcRect b="10453"/>
          <a:stretch>
            <a:fillRect/>
          </a:stretch>
        </p:blipFill>
        <p:spPr>
          <a:xfrm>
            <a:off x="0" y="974780"/>
            <a:ext cx="9144000" cy="4168721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72642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2" y="1428751"/>
            <a:ext cx="8040688" cy="21082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2" r:id="rId1"/>
    <p:sldLayoutId id="2147483873" r:id="rId2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25" dirty="0" smtClean="0">
          <a:ln w="3175">
            <a:noFill/>
          </a:ln>
          <a:gradFill>
            <a:gsLst>
              <a:gs pos="0">
                <a:srgbClr val="2E59B0"/>
              </a:gs>
              <a:gs pos="49000">
                <a:srgbClr val="161D32"/>
              </a:gs>
              <a:gs pos="100000">
                <a:srgbClr val="000000"/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0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954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1970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4009" indent="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6047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5" cstate="print">
            <a:alphaModFix amt="64000"/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8360"/>
            <a:ext cx="8229600" cy="854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0"/>
            <a:ext cx="8229600" cy="33980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6300"/>
            <a:ext cx="2133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endParaRPr 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en-US"/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2133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B1694F16-1E2D-4DBF-BA46-10457C77F3F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5367" name="Rectangle 7" descr="Gold bar"/>
          <p:cNvSpPr>
            <a:spLocks noChangeArrowheads="1"/>
          </p:cNvSpPr>
          <p:nvPr/>
        </p:nvSpPr>
        <p:spPr bwMode="auto">
          <a:xfrm>
            <a:off x="0" y="0"/>
            <a:ext cx="228600" cy="17145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ru-RU" sz="2400">
              <a:latin typeface="Times New Roman" pitchFamily="18" charset="0"/>
            </a:endParaRPr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>
            <a:off x="457200" y="1085850"/>
            <a:ext cx="8077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369" name="Rectangle 9" descr="Orange bar"/>
          <p:cNvSpPr>
            <a:spLocks noChangeArrowheads="1"/>
          </p:cNvSpPr>
          <p:nvPr/>
        </p:nvSpPr>
        <p:spPr bwMode="auto">
          <a:xfrm>
            <a:off x="0" y="1714500"/>
            <a:ext cx="228600" cy="17145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ru-RU" sz="2400">
              <a:latin typeface="Times New Roman" pitchFamily="18" charset="0"/>
            </a:endParaRPr>
          </a:p>
        </p:txBody>
      </p:sp>
      <p:sp>
        <p:nvSpPr>
          <p:cNvPr id="15370" name="Rectangle 10" descr="Slate bar"/>
          <p:cNvSpPr>
            <a:spLocks noChangeArrowheads="1"/>
          </p:cNvSpPr>
          <p:nvPr/>
        </p:nvSpPr>
        <p:spPr bwMode="auto">
          <a:xfrm>
            <a:off x="0" y="3429000"/>
            <a:ext cx="228600" cy="17145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ru-RU" sz="240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5" r:id="rId1"/>
    <p:sldLayoutId id="2147483876" r:id="rId2"/>
    <p:sldLayoutId id="2147483877" r:id="rId3"/>
    <p:sldLayoutId id="2147483878" r:id="rId4"/>
    <p:sldLayoutId id="2147483879" r:id="rId5"/>
    <p:sldLayoutId id="2147483880" r:id="rId6"/>
    <p:sldLayoutId id="2147483881" r:id="rId7"/>
    <p:sldLayoutId id="2147483882" r:id="rId8"/>
    <p:sldLayoutId id="2147483883" r:id="rId9"/>
    <p:sldLayoutId id="2147483884" r:id="rId10"/>
    <p:sldLayoutId id="2147483885" r:id="rId11"/>
    <p:sldLayoutId id="2147483886" r:id="rId12"/>
    <p:sldLayoutId id="2147483887" r:id="rId13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p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p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64000"/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2FF42A-6098-4566-8D1D-FB363C39DCF5}" type="datetimeFigureOut">
              <a:rPr lang="ru-RU" smtClean="0"/>
              <a:pPr/>
              <a:t>29.03.2016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FE3658-22BA-4844-A59B-2E9D9DD09C8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4" cstate="print">
            <a:alphaModFix amt="64000"/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white rectangle.png"/>
          <p:cNvPicPr>
            <a:picLocks noChangeAspect="1"/>
          </p:cNvPicPr>
          <p:nvPr/>
        </p:nvPicPr>
        <p:blipFill>
          <a:blip r:embed="rId5" cstate="print"/>
          <a:srcRect b="10453"/>
          <a:stretch>
            <a:fillRect/>
          </a:stretch>
        </p:blipFill>
        <p:spPr>
          <a:xfrm>
            <a:off x="0" y="974787"/>
            <a:ext cx="9144000" cy="4168721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72649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2" y="1428758"/>
            <a:ext cx="8040688" cy="21082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25" dirty="0" smtClean="0">
          <a:ln w="3175">
            <a:noFill/>
          </a:ln>
          <a:gradFill>
            <a:gsLst>
              <a:gs pos="0">
                <a:srgbClr val="2E59B0"/>
              </a:gs>
              <a:gs pos="49000">
                <a:srgbClr val="161D32"/>
              </a:gs>
              <a:gs pos="100000">
                <a:srgbClr val="000000"/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0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954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1970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4009" indent="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6047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 cstate="print">
            <a:alphaModFix amt="64000"/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7264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059662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>
            <a:gsLst>
              <a:gs pos="0">
                <a:srgbClr val="2E59B0"/>
              </a:gs>
              <a:gs pos="49000">
                <a:srgbClr val="161D32"/>
              </a:gs>
              <a:gs pos="100000">
                <a:srgbClr val="000000"/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5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 cstate="print">
            <a:alphaModFix amt="64000"/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white rectangle.png"/>
          <p:cNvPicPr>
            <a:picLocks noChangeAspect="1"/>
          </p:cNvPicPr>
          <p:nvPr/>
        </p:nvPicPr>
        <p:blipFill>
          <a:blip r:embed="rId4" cstate="print"/>
          <a:srcRect b="10453"/>
          <a:stretch>
            <a:fillRect/>
          </a:stretch>
        </p:blipFill>
        <p:spPr>
          <a:xfrm>
            <a:off x="0" y="974788"/>
            <a:ext cx="9144000" cy="4168721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72650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2" y="1428759"/>
            <a:ext cx="8040688" cy="21082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25" dirty="0" smtClean="0">
          <a:ln w="3175">
            <a:noFill/>
          </a:ln>
          <a:gradFill>
            <a:gsLst>
              <a:gs pos="0">
                <a:srgbClr val="2E59B0"/>
              </a:gs>
              <a:gs pos="49000">
                <a:srgbClr val="161D32"/>
              </a:gs>
              <a:gs pos="100000">
                <a:srgbClr val="000000"/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0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954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1970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4009" indent="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6047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 cstate="print">
            <a:alphaModFix amt="64000"/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7264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059664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  <p:sldLayoutId id="2147483728" r:id="rId12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>
            <a:gsLst>
              <a:gs pos="0">
                <a:srgbClr val="2E59B0"/>
              </a:gs>
              <a:gs pos="49000">
                <a:srgbClr val="161D32"/>
              </a:gs>
              <a:gs pos="100000">
                <a:srgbClr val="000000"/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5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4" cstate="print">
            <a:alphaModFix amt="64000"/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white rectangle.png"/>
          <p:cNvPicPr>
            <a:picLocks noChangeAspect="1"/>
          </p:cNvPicPr>
          <p:nvPr/>
        </p:nvPicPr>
        <p:blipFill>
          <a:blip r:embed="rId5" cstate="print"/>
          <a:srcRect b="10453"/>
          <a:stretch>
            <a:fillRect/>
          </a:stretch>
        </p:blipFill>
        <p:spPr>
          <a:xfrm>
            <a:off x="0" y="974788"/>
            <a:ext cx="9144000" cy="4168721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72650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2" y="1428759"/>
            <a:ext cx="8040688" cy="21082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25" dirty="0" smtClean="0">
          <a:ln w="3175">
            <a:noFill/>
          </a:ln>
          <a:gradFill>
            <a:gsLst>
              <a:gs pos="0">
                <a:srgbClr val="2E59B0"/>
              </a:gs>
              <a:gs pos="49000">
                <a:srgbClr val="161D32"/>
              </a:gs>
              <a:gs pos="100000">
                <a:srgbClr val="000000"/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0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954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1970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4009" indent="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6047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5" cstate="print">
            <a:alphaModFix amt="64000"/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8369"/>
            <a:ext cx="8229600" cy="854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0"/>
            <a:ext cx="8229600" cy="33980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6300"/>
            <a:ext cx="2133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endParaRPr 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en-US"/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2133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B1694F16-1E2D-4DBF-BA46-10457C77F3F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5367" name="Rectangle 7" descr="Gold bar"/>
          <p:cNvSpPr>
            <a:spLocks noChangeArrowheads="1"/>
          </p:cNvSpPr>
          <p:nvPr/>
        </p:nvSpPr>
        <p:spPr bwMode="auto">
          <a:xfrm>
            <a:off x="0" y="0"/>
            <a:ext cx="228600" cy="17145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ru-RU" sz="2400">
              <a:latin typeface="Times New Roman" pitchFamily="18" charset="0"/>
            </a:endParaRPr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>
            <a:off x="457200" y="1085850"/>
            <a:ext cx="8077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369" name="Rectangle 9" descr="Orange bar"/>
          <p:cNvSpPr>
            <a:spLocks noChangeArrowheads="1"/>
          </p:cNvSpPr>
          <p:nvPr/>
        </p:nvSpPr>
        <p:spPr bwMode="auto">
          <a:xfrm>
            <a:off x="0" y="1714500"/>
            <a:ext cx="228600" cy="17145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ru-RU" sz="2400">
              <a:latin typeface="Times New Roman" pitchFamily="18" charset="0"/>
            </a:endParaRPr>
          </a:p>
        </p:txBody>
      </p:sp>
      <p:sp>
        <p:nvSpPr>
          <p:cNvPr id="15370" name="Rectangle 10" descr="Slate bar"/>
          <p:cNvSpPr>
            <a:spLocks noChangeArrowheads="1"/>
          </p:cNvSpPr>
          <p:nvPr/>
        </p:nvSpPr>
        <p:spPr bwMode="auto">
          <a:xfrm>
            <a:off x="0" y="3429000"/>
            <a:ext cx="228600" cy="17145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ru-RU" sz="240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p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p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 cstate="print">
            <a:alphaModFix amt="64000"/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72643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059659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71" r:id="rId1"/>
    <p:sldLayoutId id="2147483772" r:id="rId2"/>
    <p:sldLayoutId id="2147483773" r:id="rId3"/>
    <p:sldLayoutId id="2147483774" r:id="rId4"/>
    <p:sldLayoutId id="2147483775" r:id="rId5"/>
    <p:sldLayoutId id="2147483776" r:id="rId6"/>
    <p:sldLayoutId id="2147483777" r:id="rId7"/>
    <p:sldLayoutId id="2147483778" r:id="rId8"/>
    <p:sldLayoutId id="2147483779" r:id="rId9"/>
    <p:sldLayoutId id="2147483780" r:id="rId10"/>
    <p:sldLayoutId id="2147483781" r:id="rId11"/>
    <p:sldLayoutId id="2147483782" r:id="rId12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5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 cstate="print">
            <a:alphaModFix amt="64000"/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white rectangle.png"/>
          <p:cNvPicPr>
            <a:picLocks noChangeAspect="1"/>
          </p:cNvPicPr>
          <p:nvPr/>
        </p:nvPicPr>
        <p:blipFill>
          <a:blip r:embed="rId4" cstate="print"/>
          <a:srcRect b="10453"/>
          <a:stretch>
            <a:fillRect/>
          </a:stretch>
        </p:blipFill>
        <p:spPr>
          <a:xfrm>
            <a:off x="0" y="974781"/>
            <a:ext cx="9144000" cy="4168721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72643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2" y="1428752"/>
            <a:ext cx="8040688" cy="21082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ru-RU" noProof="0" dirty="0" smtClean="0"/>
              <a:t>Образец текста</a:t>
            </a:r>
          </a:p>
          <a:p>
            <a:pPr lvl="1"/>
            <a:r>
              <a:rPr lang="ru-RU" noProof="0" dirty="0" smtClean="0"/>
              <a:t>Второй уровень</a:t>
            </a:r>
          </a:p>
          <a:p>
            <a:pPr lvl="2"/>
            <a:r>
              <a:rPr lang="ru-RU" noProof="0" dirty="0" smtClean="0"/>
              <a:t>Третий уровень</a:t>
            </a:r>
          </a:p>
          <a:p>
            <a:pPr lvl="3"/>
            <a:r>
              <a:rPr lang="ru-RU" noProof="0" dirty="0" smtClean="0"/>
              <a:t>Четвертый уровень</a:t>
            </a:r>
          </a:p>
          <a:p>
            <a:pPr lvl="4"/>
            <a:r>
              <a:rPr lang="ru-RU" noProof="0" dirty="0" smtClean="0"/>
              <a:t>Пятый уровень</a:t>
            </a:r>
            <a:endParaRPr lang="ru-RU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25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0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954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1970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4009" indent="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6047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843558"/>
            <a:ext cx="7772400" cy="1102519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Поэты 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XX</a:t>
            </a: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века о Родной природе</a:t>
            </a:r>
            <a:endParaRPr lang="ru-RU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2355726"/>
            <a:ext cx="6400800" cy="131445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r>
              <a:rPr lang="ru-RU" sz="4000" b="1" i="1" dirty="0" smtClean="0">
                <a:solidFill>
                  <a:srgbClr val="076F0C"/>
                </a:solidFill>
                <a:latin typeface="Times New Roman" pitchFamily="18" charset="0"/>
                <a:cs typeface="Times New Roman" pitchFamily="18" charset="0"/>
              </a:rPr>
              <a:t>А.Блок</a:t>
            </a:r>
          </a:p>
          <a:p>
            <a:r>
              <a:rPr lang="ru-RU" sz="4000" b="1" i="1" dirty="0" smtClean="0">
                <a:solidFill>
                  <a:srgbClr val="076F0C"/>
                </a:solidFill>
                <a:latin typeface="Times New Roman" pitchFamily="18" charset="0"/>
                <a:cs typeface="Times New Roman" pitchFamily="18" charset="0"/>
              </a:rPr>
              <a:t>«Летний вечер</a:t>
            </a:r>
            <a:r>
              <a:rPr lang="ru-RU" sz="4000" b="1" i="1" dirty="0" smtClean="0">
                <a:solidFill>
                  <a:srgbClr val="076F0C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sz="4000" b="1" i="1" dirty="0" smtClean="0">
                <a:solidFill>
                  <a:srgbClr val="076F0C"/>
                </a:solidFill>
                <a:latin typeface="Times New Roman" pitchFamily="18" charset="0"/>
                <a:cs typeface="Times New Roman" pitchFamily="18" charset="0"/>
              </a:rPr>
              <a:t>; «О как безумно за окном…»</a:t>
            </a:r>
            <a:endParaRPr lang="en-US" sz="4000" b="1" i="1" dirty="0" smtClean="0">
              <a:solidFill>
                <a:srgbClr val="076F0C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4000" b="1" i="1" dirty="0">
              <a:solidFill>
                <a:srgbClr val="076F0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49" name="Rectangle 1"/>
          <p:cNvSpPr>
            <a:spLocks noChangeArrowheads="1"/>
          </p:cNvSpPr>
          <p:nvPr/>
        </p:nvSpPr>
        <p:spPr bwMode="auto">
          <a:xfrm>
            <a:off x="0" y="-42535"/>
            <a:ext cx="8460432" cy="5109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Тест 1.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Прочитайте стихотворение А. А. Блока «О, как безумно за окном…» и выполните задания.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А1. Какое настроение лирического героя передано в стихотворении?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Отчаяние перед грозой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Радость встречи с дождём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Тревога и жалость к несчастным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А2. Ведущей в стихотворении является тема:</a:t>
            </a:r>
            <a:endParaRPr kumimoji="0" lang="ru-RU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Узничества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Природы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Дружбы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Свободы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А3. Как называется художественно-выразительное средство. Которое используется в следующих стихотворениях: «ветер воет», «ревёт буря», «объятья холода»?</a:t>
            </a:r>
            <a:endParaRPr kumimoji="0" lang="ru-RU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Эпитет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Метафора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Олицетворение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Сравнение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А4. Из скольких простых предложений состоит стихотворение А. А. Блока «О, как безумно за окном…»? (первые четыре строки)</a:t>
            </a:r>
            <a:endParaRPr kumimoji="0" lang="ru-RU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</a:t>
            </a:r>
            <a:endParaRPr kumimoji="0" lang="ru-RU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4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В1.  Какая рифма используется поэтом?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В2. В строках «О, как безумно за окном ревёт, бушует буря злая…» используется синтаксический приём, основанный на изменении обычного порядка слов в предложении. Назовите его.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В3. С помощью какой части речи передаётся тревога лирического героя за «людей, лишённых крова»?</a:t>
            </a:r>
            <a:b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В4. Укажите художественно-выразительное средство, которое используется поэтом в сочетаниях: «буря злая», «холода сырого»</a:t>
            </a:r>
            <a:b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С1. Как соотносятся стихотворения «Летний вечер» и «О. как безумно за окном…»?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96336" y="4659982"/>
            <a:ext cx="128112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/>
              <a:t>Тест с сайта </a:t>
            </a:r>
            <a:r>
              <a:rPr lang="en-US" sz="1000" dirty="0" err="1" smtClean="0"/>
              <a:t>nsportal</a:t>
            </a:r>
            <a:endParaRPr lang="ru-RU" sz="1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19672" y="627534"/>
            <a:ext cx="3359702" cy="5232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800" b="1" dirty="0" smtClean="0"/>
              <a:t>Домашнее задание:</a:t>
            </a:r>
            <a:endParaRPr lang="ru-RU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763688" y="1491630"/>
            <a:ext cx="7278018" cy="95410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Выучите </a:t>
            </a:r>
            <a:r>
              <a:rPr lang="ru-RU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наизусть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 одно из стихотворений </a:t>
            </a:r>
          </a:p>
          <a:p>
            <a:pPr algn="ctr"/>
            <a:r>
              <a:rPr lang="ru-RU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А.Блока</a:t>
            </a:r>
            <a:endParaRPr lang="ru-RU" sz="28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AutoShape 2" descr="https://artchive.ru/res/media/big/work/e781/e7818714d4f9dcdd8484c0ac00f6caf5.jpg?9d25.jpg"/>
          <p:cNvSpPr>
            <a:spLocks noChangeAspect="1" noChangeArrowheads="1"/>
          </p:cNvSpPr>
          <p:nvPr/>
        </p:nvSpPr>
        <p:spPr bwMode="auto">
          <a:xfrm>
            <a:off x="155575" y="-136525"/>
            <a:ext cx="298450" cy="2984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91140" name="Picture 4" descr="https://artchive.ru/res/media/big/work/e781/e7818714d4f9dcdd8484c0ac00f6caf5.jpg?9d25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475656" y="0"/>
            <a:ext cx="2508226" cy="3384376"/>
          </a:xfrm>
          <a:prstGeom prst="ellipse">
            <a:avLst/>
          </a:prstGeom>
          <a:noFill/>
          <a:effectLst>
            <a:softEdge rad="127000"/>
          </a:effectLst>
        </p:spPr>
      </p:pic>
      <p:sp>
        <p:nvSpPr>
          <p:cNvPr id="6" name="TextBox 5"/>
          <p:cNvSpPr txBox="1"/>
          <p:nvPr/>
        </p:nvSpPr>
        <p:spPr>
          <a:xfrm>
            <a:off x="2771800" y="3507854"/>
            <a:ext cx="5566267" cy="1200329"/>
          </a:xfrm>
          <a:prstGeom prst="rect">
            <a:avLst/>
          </a:prstGeom>
          <a:solidFill>
            <a:srgbClr val="00B050">
              <a:alpha val="35000"/>
            </a:srgbClr>
          </a:solidFill>
        </p:spPr>
        <p:txBody>
          <a:bodyPr wrap="none" rtlCol="0">
            <a:spAutoFit/>
          </a:bodyPr>
          <a:lstStyle/>
          <a:p>
            <a:r>
              <a:rPr lang="ru-RU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Александр Александрович </a:t>
            </a:r>
          </a:p>
          <a:p>
            <a:pPr algn="ctr"/>
            <a:r>
              <a:rPr lang="ru-RU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Блок</a:t>
            </a:r>
            <a:endParaRPr lang="ru-RU" sz="36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11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11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1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920"/>
                            </p:stCondLst>
                            <p:childTnLst>
                              <p:par>
                                <p:cTn id="18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5616" y="195486"/>
            <a:ext cx="4199419" cy="1569660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Последние лучи заката</a:t>
            </a:r>
          </a:p>
          <a:p>
            <a:r>
              <a:rPr lang="ru-RU" sz="2400" b="1" i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Лежат на поле сжатой ржи</a:t>
            </a:r>
          </a:p>
          <a:p>
            <a:r>
              <a:rPr lang="ru-RU" sz="2400" b="1" i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Дремотой розовой объята</a:t>
            </a:r>
          </a:p>
          <a:p>
            <a:r>
              <a:rPr lang="ru-RU" sz="2400" b="1" i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Трава некошеной межи</a:t>
            </a:r>
            <a:endParaRPr lang="ru-RU" sz="2400" b="1" i="1" dirty="0">
              <a:solidFill>
                <a:schemeClr val="bg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91680" y="1779662"/>
            <a:ext cx="4587281" cy="1569660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Ни ветерка, ни крика птицы</a:t>
            </a:r>
          </a:p>
          <a:p>
            <a:r>
              <a:rPr lang="ru-RU" sz="2400" b="1" i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Над рощей – красный диск луны</a:t>
            </a:r>
          </a:p>
          <a:p>
            <a:r>
              <a:rPr lang="ru-RU" sz="2400" b="1" i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И замирает песня жницы</a:t>
            </a:r>
          </a:p>
          <a:p>
            <a:r>
              <a:rPr lang="ru-RU" sz="2400" b="1" i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Среди вечерней тишины</a:t>
            </a:r>
            <a:endParaRPr lang="ru-RU" sz="2400" b="1" i="1" dirty="0">
              <a:solidFill>
                <a:schemeClr val="bg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59832" y="3435846"/>
            <a:ext cx="3481722" cy="1569660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Забудь заботы и печали</a:t>
            </a:r>
          </a:p>
          <a:p>
            <a:r>
              <a:rPr lang="ru-RU" sz="2400" b="1" i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Умчись без цели на коне</a:t>
            </a:r>
          </a:p>
          <a:p>
            <a:r>
              <a:rPr lang="ru-RU" sz="2400" b="1" i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туман и луговые дали</a:t>
            </a:r>
          </a:p>
          <a:p>
            <a:r>
              <a:rPr lang="ru-RU" sz="2400" b="1" i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Навстречу ночи и луне!</a:t>
            </a:r>
            <a:endParaRPr lang="ru-RU" sz="2400" b="1" i="1" dirty="0">
              <a:solidFill>
                <a:schemeClr val="bg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932040" y="195486"/>
            <a:ext cx="3867534" cy="369332"/>
          </a:xfrm>
          <a:prstGeom prst="rect">
            <a:avLst/>
          </a:prstGeom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 wrap="none" rtlCol="0">
            <a:spAutoFit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ПРОЧИТАЙТЕ СТИХОТВОРЕНИЕ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800"/>
                            </p:stCondLst>
                            <p:childTnLst>
                              <p:par>
                                <p:cTn id="18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640"/>
                            </p:stCondLst>
                            <p:childTnLst>
                              <p:par>
                                <p:cTn id="24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20"/>
                            </p:stCondLst>
                            <p:childTnLst>
                              <p:par>
                                <p:cTn id="30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920"/>
                            </p:stCondLst>
                            <p:childTnLst>
                              <p:par>
                                <p:cTn id="43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5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6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920"/>
                            </p:stCondLst>
                            <p:childTnLst>
                              <p:par>
                                <p:cTn id="49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1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2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720"/>
                            </p:stCondLst>
                            <p:childTnLst>
                              <p:par>
                                <p:cTn id="5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7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8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3520"/>
                            </p:stCondLst>
                            <p:childTnLst>
                              <p:par>
                                <p:cTn id="6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3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4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4320"/>
                            </p:stCondLst>
                            <p:childTnLst>
                              <p:par>
                                <p:cTn id="67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9" dur="8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0" dur="8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8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120"/>
                            </p:stCondLst>
                            <p:childTnLst>
                              <p:par>
                                <p:cTn id="73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5" dur="8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6" dur="8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8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880"/>
                            </p:stCondLst>
                            <p:childTnLst>
                              <p:par>
                                <p:cTn id="79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1" dur="8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2" dur="8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" dur="8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67744" y="699542"/>
            <a:ext cx="4678973" cy="461665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Как называется стихотворение?</a:t>
            </a:r>
            <a:endParaRPr lang="ru-RU" sz="2400" b="1" dirty="0">
              <a:solidFill>
                <a:schemeClr val="bg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1560" y="1275606"/>
            <a:ext cx="8217249" cy="461665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Какие слова стихотворения, подтверждают это название?</a:t>
            </a:r>
            <a:endParaRPr lang="ru-RU" sz="2400" b="1" dirty="0">
              <a:solidFill>
                <a:schemeClr val="bg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475656" y="1923678"/>
          <a:ext cx="6096000" cy="243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лето</a:t>
                      </a:r>
                      <a:endParaRPr lang="ru-RU" sz="280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вечер</a:t>
                      </a:r>
                      <a:endParaRPr lang="ru-RU" sz="2800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b="1" i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smtClean="0"/>
                    </a:p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547664" y="2499742"/>
            <a:ext cx="27652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Поле с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жатой</a:t>
            </a:r>
            <a:r>
              <a:rPr lang="ru-RU" sz="2400" b="1" i="1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baseline="0" dirty="0" smtClean="0">
                <a:latin typeface="Times New Roman" pitchFamily="18" charset="0"/>
                <a:cs typeface="Times New Roman" pitchFamily="18" charset="0"/>
              </a:rPr>
              <a:t>ржи</a:t>
            </a:r>
            <a:endParaRPr lang="ru-RU" sz="24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47664" y="3075806"/>
            <a:ext cx="220579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Трава некошеной </a:t>
            </a:r>
          </a:p>
          <a:p>
            <a:pPr algn="ctr"/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межи</a:t>
            </a: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91680" y="3795886"/>
            <a:ext cx="21298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песня жницы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292080" y="2571750"/>
            <a:ext cx="19172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Лучи заката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932040" y="3147814"/>
            <a:ext cx="22055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Дремота, луна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716016" y="3795886"/>
            <a:ext cx="26856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Вечерняя тишина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508104" y="123478"/>
            <a:ext cx="3492944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Лексика стихотворения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71600" y="4443958"/>
            <a:ext cx="7180171" cy="461665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Какая картина возникает перед взором читателя?</a:t>
            </a:r>
            <a:endParaRPr lang="ru-RU" sz="2400" b="1" i="1" dirty="0">
              <a:solidFill>
                <a:schemeClr val="bg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6" grpId="0"/>
      <p:bldP spid="8" grpId="0"/>
      <p:bldP spid="9" grpId="0"/>
      <p:bldP spid="10" grpId="0"/>
      <p:bldP spid="12" grpId="0"/>
      <p:bldP spid="13" grpId="0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http://www.proza.ru/pics/2012/08/31/703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99592" y="0"/>
            <a:ext cx="6984776" cy="5046501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95536" y="4681835"/>
            <a:ext cx="7981993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76F0C"/>
                </a:solidFill>
                <a:latin typeface="Times New Roman" pitchFamily="18" charset="0"/>
                <a:cs typeface="Times New Roman" pitchFamily="18" charset="0"/>
              </a:rPr>
              <a:t>Как называется картина, которая изображает природу?</a:t>
            </a:r>
            <a:endParaRPr lang="ru-RU" sz="2400" b="1" dirty="0">
              <a:solidFill>
                <a:srgbClr val="076F0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5536" y="4083918"/>
            <a:ext cx="1314784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76F0C"/>
                </a:solidFill>
                <a:latin typeface="Times New Roman" pitchFamily="18" charset="0"/>
                <a:cs typeface="Times New Roman" pitchFamily="18" charset="0"/>
              </a:rPr>
              <a:t>Пейзаж.</a:t>
            </a:r>
            <a:endParaRPr lang="ru-RU" sz="2400" b="1" dirty="0">
              <a:solidFill>
                <a:srgbClr val="076F0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07704" y="3867894"/>
            <a:ext cx="6873548" cy="83099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Можем ли мы назвать  стихотворение А.Блока </a:t>
            </a:r>
          </a:p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пейзажной зарисовкой? Почему?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00941" y="0"/>
            <a:ext cx="274305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b="1" dirty="0" smtClean="0"/>
              <a:t>Последний летний день Сергей Бойченко</a:t>
            </a:r>
            <a:endParaRPr lang="ru-RU" sz="1100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03648" y="123478"/>
            <a:ext cx="6497291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Средства художественной изобразительности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43608" y="4299942"/>
            <a:ext cx="7388369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Найдите в тексте стихотворения эпитет и метафору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99592" y="771550"/>
            <a:ext cx="2065117" cy="5232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Эпитет – ?</a:t>
            </a:r>
            <a:endParaRPr lang="ru-RU" sz="28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9512" y="1563638"/>
            <a:ext cx="3744416" cy="201622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Эпитет – это  красочное, необычное определение .</a:t>
            </a:r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Эпитет обычно </a:t>
            </a:r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выражается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именем </a:t>
            </a:r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прилагательным, причастием.</a:t>
            </a:r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Отвечает на вопрос: «</a:t>
            </a:r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Какой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предмет?» 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92080" y="843558"/>
            <a:ext cx="2712153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Метафора – это? 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27984" y="1707654"/>
            <a:ext cx="4590231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Метафора –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скрытое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сравнение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75656" y="195486"/>
            <a:ext cx="5038815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800" b="1" dirty="0" smtClean="0"/>
              <a:t>Эпитет</a:t>
            </a:r>
            <a:r>
              <a:rPr lang="ru-RU" sz="2800" dirty="0" smtClean="0"/>
              <a:t> - 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«Дремотой </a:t>
            </a:r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розовой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59632" y="915566"/>
            <a:ext cx="5750485" cy="523220"/>
          </a:xfrm>
          <a:prstGeom prst="rect">
            <a:avLst/>
          </a:prstGeom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 wrap="none" rtlCol="0">
            <a:spAutoFit/>
          </a:bodyPr>
          <a:lstStyle/>
          <a:p>
            <a:r>
              <a:rPr lang="ru-RU" sz="2800" b="1" dirty="0" smtClean="0"/>
              <a:t>Метафора</a:t>
            </a:r>
            <a:r>
              <a:rPr lang="ru-RU" sz="2800" dirty="0" smtClean="0"/>
              <a:t> –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Красный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диск луны»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99592" y="1491630"/>
            <a:ext cx="6781152" cy="95410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rgbClr val="076F0C"/>
                </a:solidFill>
                <a:latin typeface="Times New Roman" pitchFamily="18" charset="0"/>
                <a:cs typeface="Times New Roman" pitchFamily="18" charset="0"/>
              </a:rPr>
              <a:t>Что, кроме цвета, могут обозначать определения «</a:t>
            </a:r>
            <a:r>
              <a:rPr lang="ru-RU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красный</a:t>
            </a:r>
            <a:r>
              <a:rPr lang="ru-RU" sz="2800" b="1" i="1" dirty="0" smtClean="0">
                <a:solidFill>
                  <a:srgbClr val="076F0C"/>
                </a:solidFill>
                <a:latin typeface="Times New Roman" pitchFamily="18" charset="0"/>
                <a:cs typeface="Times New Roman" pitchFamily="18" charset="0"/>
              </a:rPr>
              <a:t>», «</a:t>
            </a:r>
            <a:r>
              <a:rPr lang="ru-RU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розовый</a:t>
            </a:r>
            <a:r>
              <a:rPr lang="ru-RU" sz="2800" b="1" i="1" dirty="0" smtClean="0">
                <a:solidFill>
                  <a:srgbClr val="076F0C"/>
                </a:solidFill>
                <a:latin typeface="Times New Roman" pitchFamily="18" charset="0"/>
                <a:cs typeface="Times New Roman" pitchFamily="18" charset="0"/>
              </a:rPr>
              <a:t>»?</a:t>
            </a:r>
            <a:endParaRPr lang="ru-RU" sz="2800" b="1" i="1" dirty="0">
              <a:solidFill>
                <a:srgbClr val="076F0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9552" y="2715766"/>
            <a:ext cx="3801169" cy="523220"/>
          </a:xfrm>
          <a:prstGeom prst="rect">
            <a:avLst/>
          </a:prstGeom>
          <a:solidFill>
            <a:srgbClr val="00B050">
              <a:alpha val="36000"/>
            </a:srgbClr>
          </a:solidFill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«КРАСНЫЙ диск луны»</a:t>
            </a:r>
            <a:endParaRPr lang="ru-RU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932040" y="2715766"/>
            <a:ext cx="3733201" cy="523220"/>
          </a:xfrm>
          <a:prstGeom prst="rect">
            <a:avLst/>
          </a:prstGeom>
          <a:solidFill>
            <a:srgbClr val="00B050">
              <a:alpha val="45000"/>
            </a:srgbClr>
          </a:solidFill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«дремотой РОЗОВОЙ»</a:t>
            </a:r>
            <a:endParaRPr lang="ru-RU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691680" y="3363838"/>
            <a:ext cx="1324914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b="1" dirty="0" smtClean="0"/>
              <a:t>КРОВАВЫЙ</a:t>
            </a:r>
            <a:endParaRPr lang="ru-RU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619672" y="3795886"/>
            <a:ext cx="1488100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b="1" dirty="0" smtClean="0"/>
              <a:t>ТРЕВОЖНЫЙ</a:t>
            </a:r>
            <a:endParaRPr lang="ru-RU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547664" y="4227934"/>
            <a:ext cx="1754198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b="1" dirty="0" smtClean="0"/>
              <a:t>БЕСПОКОЙНЫЙ</a:t>
            </a:r>
            <a:endParaRPr lang="ru-RU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148064" y="3507854"/>
            <a:ext cx="865109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b="1" dirty="0" smtClean="0"/>
              <a:t>МЕЧТА</a:t>
            </a:r>
            <a:endParaRPr lang="ru-RU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6372200" y="3507854"/>
            <a:ext cx="1091966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b="1" dirty="0" smtClean="0"/>
              <a:t>ТИШИНА</a:t>
            </a:r>
            <a:endParaRPr lang="ru-RU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5580112" y="4011910"/>
            <a:ext cx="1666418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b="1" dirty="0" smtClean="0"/>
              <a:t>СПОКОЙСТВИЕ</a:t>
            </a:r>
            <a:endParaRPr lang="ru-RU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0" y="4587974"/>
            <a:ext cx="9452396" cy="646331"/>
          </a:xfrm>
          <a:prstGeom prst="rect">
            <a:avLst/>
          </a:prstGeom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 wrap="none" rtlCol="0">
            <a:spAutoFit/>
          </a:bodyPr>
          <a:lstStyle/>
          <a:p>
            <a:r>
              <a:rPr lang="ru-RU" b="1" dirty="0" smtClean="0"/>
              <a:t>Вы обратили внимание на то, что эти слова несут противоположные значения и настроения</a:t>
            </a:r>
          </a:p>
          <a:p>
            <a:pPr algn="ctr"/>
            <a:r>
              <a:rPr lang="ru-RU" b="1" dirty="0" smtClean="0"/>
              <a:t>ПОЧЕМУ?   ЧТО ХОТЕЛ ЭТИМ ПОКАЗАТЬ АВТОР ЧИТАТЕЛЮ? </a:t>
            </a:r>
            <a:endParaRPr lang="ru-RU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9552" y="267494"/>
            <a:ext cx="3801169" cy="523220"/>
          </a:xfrm>
          <a:prstGeom prst="rect">
            <a:avLst/>
          </a:prstGeom>
          <a:solidFill>
            <a:srgbClr val="00B050">
              <a:alpha val="36000"/>
            </a:srgbClr>
          </a:solidFill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«КРАСНЫЙ диск луны»</a:t>
            </a:r>
            <a:endParaRPr lang="ru-RU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572000" y="267494"/>
            <a:ext cx="3733201" cy="523220"/>
          </a:xfrm>
          <a:prstGeom prst="rect">
            <a:avLst/>
          </a:prstGeom>
          <a:solidFill>
            <a:srgbClr val="00B050">
              <a:alpha val="45000"/>
            </a:srgbClr>
          </a:solidFill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«дремотой РОЗОВОЙ»</a:t>
            </a:r>
            <a:endParaRPr lang="ru-RU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83568" y="915566"/>
            <a:ext cx="1324914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b="1" dirty="0" smtClean="0"/>
              <a:t>КРОВАВЫЙ</a:t>
            </a:r>
            <a:endParaRPr lang="ru-RU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123728" y="915566"/>
            <a:ext cx="1488100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b="1" dirty="0" smtClean="0"/>
              <a:t>ТРЕВОЖНЫЙ</a:t>
            </a:r>
            <a:endParaRPr lang="ru-RU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187624" y="1491630"/>
            <a:ext cx="1754198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b="1" dirty="0" smtClean="0"/>
              <a:t>БЕСПОКОЙНЫЙ</a:t>
            </a:r>
            <a:endParaRPr lang="ru-RU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932040" y="987574"/>
            <a:ext cx="865109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b="1" dirty="0" smtClean="0"/>
              <a:t>МЕЧТА</a:t>
            </a:r>
            <a:endParaRPr lang="ru-RU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6084168" y="987574"/>
            <a:ext cx="1091966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b="1" dirty="0" smtClean="0"/>
              <a:t>ТИШИНА</a:t>
            </a:r>
            <a:endParaRPr lang="ru-RU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5220072" y="1563638"/>
            <a:ext cx="1666418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b="1" dirty="0" smtClean="0"/>
              <a:t>СПОКОЙСТВИЕ</a:t>
            </a:r>
            <a:endParaRPr lang="ru-RU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755576" y="2067694"/>
            <a:ext cx="7123232" cy="92333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b="1" dirty="0" smtClean="0"/>
              <a:t>Вы обратили внимание на то, что эти слова несут </a:t>
            </a:r>
            <a:r>
              <a:rPr lang="ru-RU" b="1" dirty="0" smtClean="0">
                <a:solidFill>
                  <a:srgbClr val="C00000"/>
                </a:solidFill>
              </a:rPr>
              <a:t>противоположные</a:t>
            </a:r>
            <a:r>
              <a:rPr lang="ru-RU" b="1" dirty="0" smtClean="0"/>
              <a:t> </a:t>
            </a:r>
          </a:p>
          <a:p>
            <a:pPr algn="ctr"/>
            <a:r>
              <a:rPr lang="ru-RU" b="1" dirty="0" smtClean="0"/>
              <a:t>значения и настроения</a:t>
            </a:r>
          </a:p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ПОЧЕМУ?</a:t>
            </a:r>
            <a:r>
              <a:rPr lang="ru-RU" b="1" dirty="0" smtClean="0"/>
              <a:t>   </a:t>
            </a:r>
            <a:r>
              <a:rPr lang="ru-RU" b="1" dirty="0" smtClean="0">
                <a:solidFill>
                  <a:srgbClr val="C00000"/>
                </a:solidFill>
              </a:rPr>
              <a:t>ЧТО ХОТЕЛ ЭТИМ ПОКАЗАТЬ АВТОР </a:t>
            </a:r>
            <a:r>
              <a:rPr lang="ru-RU" b="1" dirty="0" smtClean="0"/>
              <a:t>ЧИТАТЕЛЮ? </a:t>
            </a:r>
            <a:endParaRPr lang="ru-RU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827584" y="3219822"/>
            <a:ext cx="6882846" cy="138499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76F0C"/>
                </a:solidFill>
                <a:latin typeface="Times New Roman" pitchFamily="18" charset="0"/>
                <a:cs typeface="Times New Roman" pitchFamily="18" charset="0"/>
              </a:rPr>
              <a:t>Прочитайте  об этом в учебнике на    </a:t>
            </a:r>
          </a:p>
          <a:p>
            <a:pPr algn="ctr"/>
            <a:r>
              <a:rPr lang="ru-RU" sz="2800" b="1" dirty="0" smtClean="0">
                <a:solidFill>
                  <a:srgbClr val="076F0C"/>
                </a:solidFill>
                <a:latin typeface="Times New Roman" pitchFamily="18" charset="0"/>
                <a:cs typeface="Times New Roman" pitchFamily="18" charset="0"/>
              </a:rPr>
              <a:t>стр. 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158 – 159</a:t>
            </a:r>
          </a:p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Ответ</a:t>
            </a:r>
            <a:r>
              <a:rPr lang="ru-RU" sz="2800" b="1" dirty="0" smtClean="0">
                <a:solidFill>
                  <a:srgbClr val="076F0C"/>
                </a:solidFill>
                <a:latin typeface="Times New Roman" pitchFamily="18" charset="0"/>
                <a:cs typeface="Times New Roman" pitchFamily="18" charset="0"/>
              </a:rPr>
              <a:t> на вопрос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запишите</a:t>
            </a:r>
            <a:r>
              <a:rPr lang="ru-RU" sz="2800" b="1" dirty="0" smtClean="0">
                <a:solidFill>
                  <a:srgbClr val="076F0C"/>
                </a:solidFill>
                <a:latin typeface="Times New Roman" pitchFamily="18" charset="0"/>
                <a:cs typeface="Times New Roman" pitchFamily="18" charset="0"/>
              </a:rPr>
              <a:t> в тетради.</a:t>
            </a:r>
            <a:endParaRPr lang="ru-RU" sz="2800" b="1" dirty="0">
              <a:solidFill>
                <a:srgbClr val="076F0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8180" name="Picture 4" descr="http://artpoisk.info/files/images/458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4411" y="0"/>
            <a:ext cx="9148411" cy="51435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79512" y="339502"/>
            <a:ext cx="7758919" cy="830997"/>
          </a:xfrm>
          <a:prstGeom prst="rect">
            <a:avLst/>
          </a:prstGeom>
          <a:solidFill>
            <a:srgbClr val="00B050">
              <a:alpha val="36000"/>
            </a:srgbClr>
          </a:solidFill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Самостоятельная работа над стихотворением А.Блока</a:t>
            </a: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«О как безумно за окном…»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16">
  <a:themeElements>
    <a:clrScheme name="White - blue accents template template">
      <a:dk1>
        <a:srgbClr val="000000"/>
      </a:dk1>
      <a:lt1>
        <a:srgbClr val="FFFFFF"/>
      </a:lt1>
      <a:dk2>
        <a:srgbClr val="1D4775"/>
      </a:dk2>
      <a:lt2>
        <a:srgbClr val="FEF194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A061C3"/>
      </a:accent6>
      <a:hlink>
        <a:srgbClr val="1D4775"/>
      </a:hlink>
      <a:folHlink>
        <a:srgbClr val="1D4775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chemeClr val="tx1"/>
            </a:solidFill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10.xml><?xml version="1.0" encoding="utf-8"?>
<a:theme xmlns:a="http://schemas.openxmlformats.org/drawingml/2006/main" name="Тема10">
  <a:themeElements>
    <a:clrScheme name="White - blue accents template template">
      <a:dk1>
        <a:srgbClr val="000000"/>
      </a:dk1>
      <a:lt1>
        <a:srgbClr val="FFFFFF"/>
      </a:lt1>
      <a:dk2>
        <a:srgbClr val="1D4775"/>
      </a:dk2>
      <a:lt2>
        <a:srgbClr val="FEF194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A061C3"/>
      </a:accent6>
      <a:hlink>
        <a:srgbClr val="1D4775"/>
      </a:hlink>
      <a:folHlink>
        <a:srgbClr val="1D4775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chemeClr val="tx1"/>
            </a:solidFill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11.xml><?xml version="1.0" encoding="utf-8"?>
<a:theme xmlns:a="http://schemas.openxmlformats.org/drawingml/2006/main" name="4_Белый текст и шрифт Courier для слайдов с кодом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12.xml><?xml version="1.0" encoding="utf-8"?>
<a:theme xmlns:a="http://schemas.openxmlformats.org/drawingml/2006/main" name="1_Тема16">
  <a:themeElements>
    <a:clrScheme name="White - blue accents template template">
      <a:dk1>
        <a:srgbClr val="000000"/>
      </a:dk1>
      <a:lt1>
        <a:srgbClr val="FFFFFF"/>
      </a:lt1>
      <a:dk2>
        <a:srgbClr val="1D4775"/>
      </a:dk2>
      <a:lt2>
        <a:srgbClr val="FEF194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A061C3"/>
      </a:accent6>
      <a:hlink>
        <a:srgbClr val="1D4775"/>
      </a:hlink>
      <a:folHlink>
        <a:srgbClr val="1D4775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chemeClr val="tx1"/>
            </a:solidFill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13.xml><?xml version="1.0" encoding="utf-8"?>
<a:theme xmlns:a="http://schemas.openxmlformats.org/drawingml/2006/main" name="5_Белый текст и шрифт Courier для слайдов с кодом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14.xml><?xml version="1.0" encoding="utf-8"?>
<a:theme xmlns:a="http://schemas.openxmlformats.org/drawingml/2006/main" name="3_Тема10">
  <a:themeElements>
    <a:clrScheme name="White - blue accents template template">
      <a:dk1>
        <a:srgbClr val="000000"/>
      </a:dk1>
      <a:lt1>
        <a:srgbClr val="FFFFFF"/>
      </a:lt1>
      <a:dk2>
        <a:srgbClr val="1D4775"/>
      </a:dk2>
      <a:lt2>
        <a:srgbClr val="FEF194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A061C3"/>
      </a:accent6>
      <a:hlink>
        <a:srgbClr val="1D4775"/>
      </a:hlink>
      <a:folHlink>
        <a:srgbClr val="1D4775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chemeClr val="tx1"/>
            </a:solidFill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15.xml><?xml version="1.0" encoding="utf-8"?>
<a:theme xmlns:a="http://schemas.openxmlformats.org/drawingml/2006/main" name="6_Белый текст и шрифт Courier для слайдов с кодом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16.xml><?xml version="1.0" encoding="utf-8"?>
<a:theme xmlns:a="http://schemas.openxmlformats.org/drawingml/2006/main" name="4_Тема10">
  <a:themeElements>
    <a:clrScheme name="White - blue accents template template">
      <a:dk1>
        <a:srgbClr val="000000"/>
      </a:dk1>
      <a:lt1>
        <a:srgbClr val="FFFFFF"/>
      </a:lt1>
      <a:dk2>
        <a:srgbClr val="1D4775"/>
      </a:dk2>
      <a:lt2>
        <a:srgbClr val="FEF194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A061C3"/>
      </a:accent6>
      <a:hlink>
        <a:srgbClr val="1D4775"/>
      </a:hlink>
      <a:folHlink>
        <a:srgbClr val="1D4775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chemeClr val="tx1"/>
            </a:solidFill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17.xml><?xml version="1.0" encoding="utf-8"?>
<a:theme xmlns:a="http://schemas.openxmlformats.org/drawingml/2006/main" name="7_Белый текст и шрифт Courier для слайдов с кодом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18.xml><?xml version="1.0" encoding="utf-8"?>
<a:theme xmlns:a="http://schemas.openxmlformats.org/drawingml/2006/main" name="1_Тема15">
  <a:themeElements>
    <a:clrScheme name="Level 9">
      <a:dk1>
        <a:srgbClr val="000000"/>
      </a:dk1>
      <a:lt1>
        <a:srgbClr val="FFFFFF"/>
      </a:lt1>
      <a:dk2>
        <a:srgbClr val="666699"/>
      </a:dk2>
      <a:lt2>
        <a:srgbClr val="FFCC00"/>
      </a:lt2>
      <a:accent1>
        <a:srgbClr val="FF9900"/>
      </a:accent1>
      <a:accent2>
        <a:srgbClr val="FF9900"/>
      </a:accent2>
      <a:accent3>
        <a:srgbClr val="FFFFFF"/>
      </a:accent3>
      <a:accent4>
        <a:srgbClr val="000000"/>
      </a:accent4>
      <a:accent5>
        <a:srgbClr val="FFCAAA"/>
      </a:accent5>
      <a:accent6>
        <a:srgbClr val="E78A00"/>
      </a:accent6>
      <a:hlink>
        <a:srgbClr val="666699"/>
      </a:hlink>
      <a:folHlink>
        <a:srgbClr val="999966"/>
      </a:folHlink>
    </a:clrScheme>
    <a:fontScheme name="Level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evel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9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99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8A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9.xml><?xml version="1.0" encoding="utf-8"?>
<a:theme xmlns:a="http://schemas.openxmlformats.org/drawingml/2006/main" name="Тема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Белый текст и шрифт Courier для слайдов с кодом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20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Тема10">
  <a:themeElements>
    <a:clrScheme name="White - blue accents template template">
      <a:dk1>
        <a:srgbClr val="000000"/>
      </a:dk1>
      <a:lt1>
        <a:srgbClr val="FFFFFF"/>
      </a:lt1>
      <a:dk2>
        <a:srgbClr val="1D4775"/>
      </a:dk2>
      <a:lt2>
        <a:srgbClr val="FEF194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A061C3"/>
      </a:accent6>
      <a:hlink>
        <a:srgbClr val="1D4775"/>
      </a:hlink>
      <a:folHlink>
        <a:srgbClr val="1D4775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chemeClr val="tx1"/>
            </a:solidFill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4.xml><?xml version="1.0" encoding="utf-8"?>
<a:theme xmlns:a="http://schemas.openxmlformats.org/drawingml/2006/main" name="1_Белый текст и шрифт Courier для слайдов с кодом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5.xml><?xml version="1.0" encoding="utf-8"?>
<a:theme xmlns:a="http://schemas.openxmlformats.org/drawingml/2006/main" name="2_Тема10">
  <a:themeElements>
    <a:clrScheme name="White - blue accents template template">
      <a:dk1>
        <a:srgbClr val="000000"/>
      </a:dk1>
      <a:lt1>
        <a:srgbClr val="FFFFFF"/>
      </a:lt1>
      <a:dk2>
        <a:srgbClr val="1D4775"/>
      </a:dk2>
      <a:lt2>
        <a:srgbClr val="FEF194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A061C3"/>
      </a:accent6>
      <a:hlink>
        <a:srgbClr val="1D4775"/>
      </a:hlink>
      <a:folHlink>
        <a:srgbClr val="1D4775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chemeClr val="tx1"/>
            </a:solidFill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6.xml><?xml version="1.0" encoding="utf-8"?>
<a:theme xmlns:a="http://schemas.openxmlformats.org/drawingml/2006/main" name="2_Белый текст и шрифт Courier для слайдов с кодом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7.xml><?xml version="1.0" encoding="utf-8"?>
<a:theme xmlns:a="http://schemas.openxmlformats.org/drawingml/2006/main" name="Тема15">
  <a:themeElements>
    <a:clrScheme name="Level 9">
      <a:dk1>
        <a:srgbClr val="000000"/>
      </a:dk1>
      <a:lt1>
        <a:srgbClr val="FFFFFF"/>
      </a:lt1>
      <a:dk2>
        <a:srgbClr val="666699"/>
      </a:dk2>
      <a:lt2>
        <a:srgbClr val="FFCC00"/>
      </a:lt2>
      <a:accent1>
        <a:srgbClr val="FF9900"/>
      </a:accent1>
      <a:accent2>
        <a:srgbClr val="FF9900"/>
      </a:accent2>
      <a:accent3>
        <a:srgbClr val="FFFFFF"/>
      </a:accent3>
      <a:accent4>
        <a:srgbClr val="000000"/>
      </a:accent4>
      <a:accent5>
        <a:srgbClr val="FFCAAA"/>
      </a:accent5>
      <a:accent6>
        <a:srgbClr val="E78A00"/>
      </a:accent6>
      <a:hlink>
        <a:srgbClr val="666699"/>
      </a:hlink>
      <a:folHlink>
        <a:srgbClr val="999966"/>
      </a:folHlink>
    </a:clrScheme>
    <a:fontScheme name="Level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evel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9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99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8A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Тема4">
  <a:themeElements>
    <a:clrScheme name="Green Template-Template">
      <a:dk1>
        <a:srgbClr val="000000"/>
      </a:dk1>
      <a:lt1>
        <a:srgbClr val="FFFFFF"/>
      </a:lt1>
      <a:dk2>
        <a:srgbClr val="1F7335"/>
      </a:dk2>
      <a:lt2>
        <a:srgbClr val="C4FF89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0ED7B"/>
      </a:hlink>
      <a:folHlink>
        <a:srgbClr val="F3EB4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9.xml><?xml version="1.0" encoding="utf-8"?>
<a:theme xmlns:a="http://schemas.openxmlformats.org/drawingml/2006/main" name="3_Белый текст и шрифт Courier для слайдов с кодом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Тема16</Template>
  <TotalTime>158</TotalTime>
  <Words>451</Words>
  <Application>Microsoft Office PowerPoint</Application>
  <PresentationFormat>Экран (16:9)</PresentationFormat>
  <Paragraphs>102</Paragraphs>
  <Slides>11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19</vt:i4>
      </vt:variant>
      <vt:variant>
        <vt:lpstr>Заголовки слайдов</vt:lpstr>
      </vt:variant>
      <vt:variant>
        <vt:i4>11</vt:i4>
      </vt:variant>
    </vt:vector>
  </HeadingPairs>
  <TitlesOfParts>
    <vt:vector size="30" baseType="lpstr">
      <vt:lpstr>Тема16</vt:lpstr>
      <vt:lpstr>Белый текст и шрифт Courier для слайдов с кодом</vt:lpstr>
      <vt:lpstr>1_Тема10</vt:lpstr>
      <vt:lpstr>1_Белый текст и шрифт Courier для слайдов с кодом</vt:lpstr>
      <vt:lpstr>2_Тема10</vt:lpstr>
      <vt:lpstr>2_Белый текст и шрифт Courier для слайдов с кодом</vt:lpstr>
      <vt:lpstr>Тема15</vt:lpstr>
      <vt:lpstr>Тема4</vt:lpstr>
      <vt:lpstr>3_Белый текст и шрифт Courier для слайдов с кодом</vt:lpstr>
      <vt:lpstr>Тема10</vt:lpstr>
      <vt:lpstr>4_Белый текст и шрифт Courier для слайдов с кодом</vt:lpstr>
      <vt:lpstr>1_Тема16</vt:lpstr>
      <vt:lpstr>5_Белый текст и шрифт Courier для слайдов с кодом</vt:lpstr>
      <vt:lpstr>3_Тема10</vt:lpstr>
      <vt:lpstr>6_Белый текст и шрифт Courier для слайдов с кодом</vt:lpstr>
      <vt:lpstr>4_Тема10</vt:lpstr>
      <vt:lpstr>7_Белый текст и шрифт Courier для слайдов с кодом</vt:lpstr>
      <vt:lpstr>1_Тема15</vt:lpstr>
      <vt:lpstr>Тема1</vt:lpstr>
      <vt:lpstr>Поэты XX века о Родной природе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Поэты XX века о Родной природе</dc:title>
  <dc:creator>Наталья</dc:creator>
  <cp:lastModifiedBy>Наталья</cp:lastModifiedBy>
  <cp:revision>16</cp:revision>
  <dcterms:created xsi:type="dcterms:W3CDTF">2016-03-28T13:08:36Z</dcterms:created>
  <dcterms:modified xsi:type="dcterms:W3CDTF">2016-03-28T23:51:07Z</dcterms:modified>
</cp:coreProperties>
</file>