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9" r:id="rId3"/>
    <p:sldId id="274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>
        <p:scale>
          <a:sx n="50" d="100"/>
          <a:sy n="50" d="100"/>
        </p:scale>
        <p:origin x="-186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AA370-D846-45A4-AB5A-814839141C7C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13FB4-BDC8-411D-88CA-2760F3BE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13FB4-BDC8-411D-88CA-2760F3BE8F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1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13FB4-BDC8-411D-88CA-2760F3BE8F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9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920879" cy="1296144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Владимировна-учитель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имени Адмирала Ушакова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Геленджик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7" cy="437677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краеведение. Разработка презентации  в рамках внеурочной деятельности по теме: «Храмы Геленджика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7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3326879" cy="2497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25" y="1876974"/>
            <a:ext cx="3554155" cy="267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195" y="226328"/>
            <a:ext cx="791201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и 2015 в Геленджике  была построена ещё одна церковь,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освященная 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Александры, царственной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страстотерпицы. Находится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 районе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стеллы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 стороны Новороссийска.</a:t>
            </a:r>
          </a:p>
          <a:p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195" y="4584206"/>
            <a:ext cx="2721541" cy="184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360" y="2929154"/>
            <a:ext cx="942317" cy="1412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9963"/>
            <a:ext cx="2742069" cy="1818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1896" y="4686067"/>
            <a:ext cx="1595248" cy="1744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36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40960" cy="298715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прохлада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05.10.2014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помешала тысячам прихожан собраться в Геленджике возле малого деревянного храма Святой великомученицы царицы Александры, чтобы присутствовать при освящении Патриархом Московским и всея Руси Кириллом закладного камня кафедрального собора Святого апостола Андрея Первозванного.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собора будет около 45 метров, единовременно внутри него смогут находиться около 2 тыс. человек.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Андрея Первозванного станет первым на Черноморском побережье, построенным за последние 100 лет.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311247"/>
            <a:ext cx="2428840" cy="161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061919"/>
            <a:ext cx="2395696" cy="1596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0902"/>
            <a:ext cx="2376264" cy="1576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599" y="5125651"/>
            <a:ext cx="2499201" cy="153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293" y="3381505"/>
            <a:ext cx="2216547" cy="1477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48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8280920" cy="43204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563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138</Words>
  <Application>Microsoft Office PowerPoint</Application>
  <PresentationFormat>Экран (4:3)</PresentationFormat>
  <Paragraphs>10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Духовное краеведение. Разработка презентации  в рамках внеурочной деятельности по теме: «Храмы Геленджика»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занятия по внеурочной деятельности по теме: «Храмы Геленджика»</dc:title>
  <dc:creator>пк</dc:creator>
  <cp:lastModifiedBy>пк</cp:lastModifiedBy>
  <cp:revision>25</cp:revision>
  <dcterms:created xsi:type="dcterms:W3CDTF">2015-11-24T00:15:49Z</dcterms:created>
  <dcterms:modified xsi:type="dcterms:W3CDTF">2016-03-31T20:28:31Z</dcterms:modified>
</cp:coreProperties>
</file>