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70" r:id="rId3"/>
    <p:sldId id="271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8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A370-D846-45A4-AB5A-814839141C7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13FB4-BDC8-411D-88CA-2760F3BE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920879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Владимировна-учитель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имени Адмирала Ушакова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7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краеведение. Разработка презентации  в рамках внеурочной деятельности по теме: «Храмы Геленджика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412776"/>
            <a:ext cx="4608512" cy="4952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революции храм закрыли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А 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войны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сильно разрушен и пришёл в запустение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году земельный участок площадью 0,6 га с полуразрушенным зданием церкви был отдан подворью Черниговского скита Свято-Троице-Сергиевой Лавры.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отреставрировали с упрощением первоначального облика и приспособили для ведения служб.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2" y="980728"/>
            <a:ext cx="392507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67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Москвы привезли и установили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фресочный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иконостас.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Подворье  регулярно принимает на отдых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реабилитацию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семейному типу слепо-глухонемых детей,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сирот-инвалидов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Сергиево-Посадского детского дома.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134668" cy="275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04622"/>
            <a:ext cx="2666413" cy="355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5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280920" cy="41764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Продолжение…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356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72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Духовное краеведение. Разработка презентации  в рамках внеурочной деятельности по теме: «Храмы Геленджика»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занятия по внеурочной деятельности по теме: «Храмы Геленджика»</dc:title>
  <dc:creator>пк</dc:creator>
  <cp:lastModifiedBy>пк</cp:lastModifiedBy>
  <cp:revision>24</cp:revision>
  <dcterms:created xsi:type="dcterms:W3CDTF">2015-11-24T00:15:49Z</dcterms:created>
  <dcterms:modified xsi:type="dcterms:W3CDTF">2016-03-31T20:25:50Z</dcterms:modified>
</cp:coreProperties>
</file>