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65" r:id="rId3"/>
    <p:sldId id="266" r:id="rId4"/>
    <p:sldId id="27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>
        <p:scale>
          <a:sx n="50" d="100"/>
          <a:sy n="50" d="100"/>
        </p:scale>
        <p:origin x="-186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AA370-D846-45A4-AB5A-814839141C7C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13FB4-BDC8-411D-88CA-2760F3BE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7920879" cy="1296144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Владимировна-учитель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кубановедения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 имени Адмирала Ушакова </a:t>
            </a:r>
          </a:p>
          <a:p>
            <a:pPr algn="r"/>
            <a:r>
              <a:rPr lang="ru-RU" sz="2000" dirty="0" smtClean="0"/>
              <a:t>муниципального образования город-курорт Геленджик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2927" cy="437677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 краеведение. Разработка презентации  в рамках внеурочной деятельности по теме: «Храмы Геленджика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7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39067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 году на месте старой кухни и сараев началось строительство двухэтажного здания детской воскресной школы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крестильни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(баптистерий на первом этаже), а 1 сентября 2005 года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сели за парты в новой , только что отстроенной школе.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47" y="2521321"/>
            <a:ext cx="3168351" cy="35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53650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8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8208912" cy="37295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воскресной школы и наружные стены колокольни украшают мозаики из смальты, которые были выполнены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геленджикским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художником, членом союза художников Кубани, Ткаченко Евгением Петровичем, ныне уже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почившим.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01043"/>
            <a:ext cx="2159932" cy="390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96952"/>
            <a:ext cx="1837176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01043"/>
            <a:ext cx="1731640" cy="36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4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43000" y="1628800"/>
            <a:ext cx="6400800" cy="257744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Продолжение…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3563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193</TotalTime>
  <Words>105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Духовное краеведение. Разработка презентации  в рамках внеурочной деятельности по теме: «Храмы Геленджика»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занятия по внеурочной деятельности по теме: «Храмы Геленджика»</dc:title>
  <dc:creator>пк</dc:creator>
  <cp:lastModifiedBy>пк</cp:lastModifiedBy>
  <cp:revision>25</cp:revision>
  <dcterms:created xsi:type="dcterms:W3CDTF">2015-11-24T00:15:49Z</dcterms:created>
  <dcterms:modified xsi:type="dcterms:W3CDTF">2016-03-31T20:10:08Z</dcterms:modified>
</cp:coreProperties>
</file>