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3" r:id="rId3"/>
    <p:sldId id="264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8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A370-D846-45A4-AB5A-814839141C7C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13FB4-BDC8-411D-88CA-2760F3BE8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AACE3-8EAC-43B4-B0B7-F996C8CBCA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4EF359-ED7A-4B07-88FC-736DC407AE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920879" cy="1296144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Владимировна-учитель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имени Адмирала Ушакова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7" cy="437677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краеведение. Разработка презентации  в рамках внеурочной деятельности по теме: «Храмы Геленджика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51125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то время, пока Свято-Вознесенский   храм был закрыт, службы проходили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маленькой часовне Св. пророка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Илии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ныне Свято-Преображенская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церковь), построенной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отпевания умерших на открытом в 1904 году новом кладбище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1952, после закрытия Свято-Вознесенского храма, община перешла в переоборудованную как церковь часовню, которую освятили в честь Вознесения Господня.</a:t>
            </a:r>
          </a:p>
          <a:p>
            <a:pPr marL="4572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1993 года это была единственная действующая церковь во всём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представляла собой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одноглавый  каменный храм простой архитектуры.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1124744"/>
            <a:ext cx="3355655" cy="462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19" y="404664"/>
            <a:ext cx="8630567" cy="20162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-это Свято-Преображенский  храм, в котором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1996-1998 годах была построена 30-метровая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колокольня, а 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Воронежа доставлены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 колоколов.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5" y="4426735"/>
            <a:ext cx="3275857" cy="21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7145" y="1951128"/>
            <a:ext cx="3207221" cy="23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21" y="2204864"/>
            <a:ext cx="2279650" cy="323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28547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400800" cy="257744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Продолжение…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2893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138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Духовное краеведение. Разработка презентации  в рамках внеурочной деятельности по теме: «Храмы Геленджика»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занятия по внеурочной деятельности по теме: «Храмы Геленджика»</dc:title>
  <dc:creator>пк</dc:creator>
  <cp:lastModifiedBy>пк</cp:lastModifiedBy>
  <cp:revision>27</cp:revision>
  <dcterms:created xsi:type="dcterms:W3CDTF">2015-11-24T00:15:49Z</dcterms:created>
  <dcterms:modified xsi:type="dcterms:W3CDTF">2016-03-31T20:06:09Z</dcterms:modified>
</cp:coreProperties>
</file>