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8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A370-D846-45A4-AB5A-814839141C7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13FB4-BDC8-411D-88CA-2760F3BE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920879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Владимировна-учитель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имени Адмирала Ушакова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7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краеведение. Разработка презентации  в рамках внеурочной деятельности по теме: «Храмы Геленджика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6120680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Российского государства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изучить, не зная истории отдельных ее регионов. Через познание малой родины человек осознает свою сопричастность к стране, к ее прошлому, настоящему и будущему.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предшествующих десятилетий при изучении отечественной истории из нее искусственно выбрасывалось все, что было связанно с традиционной духовностью русского народа, с православной верой. Игнорировался тот факт, что и русская государственность, и русская культура, и русский менталитет органично вытекают из православной традиции, без которой история Отечества не может быть понята, а главное прочувствована до конца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познания истоков своей малой родины начинается изучение истории Отечества. С воспитания любви к родному краю начинается воспитание любви к Отечеству. А Отечество, как писал митрополит Санкт-Петербургский и Ладожский Иоанн, «понятие священное, ибо его даровал всякому народу Сам Господь Бог, от которого именуется каждое отечество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312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Геленджика уходит корнями в тьму веков.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истории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храмов чуть больше ста лет.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1904-1909 годах в селе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(переименовано в город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 был построен каменный пятиглавый храм с центральным большим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трехъярусной колокольней,  имеющий в плане конфигурацию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креста. Храм освятили 6 мая 1909 года накануне праздника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09777"/>
            <a:ext cx="5040560" cy="33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8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340768"/>
            <a:ext cx="4536504" cy="46085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30-е годы настоятель храма-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Легейдо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арестован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сослан в Чимкент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расстрелу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канонизирован в 2000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Вознесения господня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закрыт. Его пытались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разрушить,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безуспешно.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вернули Краснодарской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Епархии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147070" cy="39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1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3801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реставрации храм вновь освятили 23 мая 1993 года.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жемчужина нашего города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храме Вознесения Господня работает воскресная школа для детей.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68" y="2021309"/>
            <a:ext cx="6851592" cy="45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5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136904" cy="3801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стен, выполненные художником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Сорохтиным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были утрачены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реставрации внутренние стены храма расписывали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Никита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Кошелевы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5908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3590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344" y="3101478"/>
            <a:ext cx="335915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9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5649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Продолжение…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56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357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Духовное краеведение. Разработка презентации  в рамках внеурочной деятельности по теме: «Храмы Геленджика»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занятия по внеурочной деятельности по теме: «Храмы Геленджика»</dc:title>
  <dc:creator>пк</dc:creator>
  <cp:lastModifiedBy>пк</cp:lastModifiedBy>
  <cp:revision>25</cp:revision>
  <dcterms:created xsi:type="dcterms:W3CDTF">2015-11-24T00:15:49Z</dcterms:created>
  <dcterms:modified xsi:type="dcterms:W3CDTF">2016-03-31T19:54:12Z</dcterms:modified>
</cp:coreProperties>
</file>