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1" r:id="rId3"/>
    <p:sldMasterId id="2147483706" r:id="rId4"/>
    <p:sldMasterId id="2147483720" r:id="rId5"/>
    <p:sldMasterId id="2147483723" r:id="rId6"/>
  </p:sldMasterIdLst>
  <p:notesMasterIdLst>
    <p:notesMasterId r:id="rId12"/>
  </p:notesMasterIdLst>
  <p:handoutMasterIdLst>
    <p:handoutMasterId r:id="rId13"/>
  </p:handoutMasterIdLst>
  <p:sldIdLst>
    <p:sldId id="297" r:id="rId7"/>
    <p:sldId id="288" r:id="rId8"/>
    <p:sldId id="289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9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903A-1267-4524-BB37-61702F5539E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F9A9-0C17-4934-B922-59D98872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F9DBD-0440-4B29-BF20-6D285D62D803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69D8-D2F9-4DDB-A5D1-B5F9441B5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1815C2-4E90-41FA-AC56-BFAF5581C5E5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10596" name="Номер слайда 3"/>
          <p:cNvSpPr txBox="1">
            <a:spLocks noGrp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9CC139-729B-4C6D-B42F-022C200BF1D0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69D8-D2F9-4DDB-A5D1-B5F9441B57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2707-2964-4B04-9353-2AD3CFAC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5BD-DF25-4B7F-BD0D-F9CD58ED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5481-654E-4ECC-9FF7-8DBDDF18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5E2B-19A6-4349-8373-57E738A56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8E55-E42B-46BC-A5D1-90BE04D3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2CC9-019E-41D6-A2A0-200A3824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F63-CF05-48D9-B555-CD05806D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6FEB-FA45-4666-A402-1157692D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49DB-26B3-417B-B55F-6D5E35B3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1A42-31AA-42F1-BC2A-CF9C0C30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054A-6332-4D94-88C1-860F2C6C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2B99-334A-466C-A4A8-63DF76869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F771-5A09-427E-969F-B4C70851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2A69-B1FE-4908-9615-32C08948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A313C-5464-4A28-BE40-3CAF3322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C741-EB3D-4FCB-BAF2-0DADD654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B051-E3A6-44C2-9921-38EC2AA0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23C5-245C-4BD3-BBA4-92AEC80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7E33-53BB-449F-8917-FFCF69BA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A62A-BC03-4D82-9929-DC64D7F3B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DC98-791B-4950-AFF5-16DB43D1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F9A7-FD0B-46C8-857F-FC37D4E8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825E-2E97-4F08-A189-4240A94F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39AC-1453-422A-A807-1622AB09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CF04-1892-4B3C-95FB-142EA84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B64F-B933-40F5-B943-1D38C0F4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9E6A-269D-4AE6-AEDC-9068498C1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9D2F-F1CA-4489-B627-4A7FA155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165D-38D5-4EE9-BD51-0041A584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391-F80D-48AD-B622-1F4C7F13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B32-9C6B-4F54-9F07-5D946E88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3F4-BDBA-44CA-AE60-355C7D2C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2252-4984-4F7E-AA6A-AB0E9AB7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BBA7-4714-4921-B6FD-D64928D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E95A-A595-432D-B015-D5F742E2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2621-AA5E-481F-9157-64E07472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9092-4118-4873-A725-14E9DBBF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9582-4AEC-4A1C-BBCF-553FF284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4D1D-324F-4F6B-AC8D-4F3F6592A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6AAE90E-5F15-4ECF-8B77-8E377274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0F73E31-B302-48CB-932C-481E55B6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071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2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3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4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2066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070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6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5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6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7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8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5944A-0978-4168-B97A-0CA185D67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090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94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85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4119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0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1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2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B1434-39BC-493E-B340-40CBA4DD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4114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18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9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5143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4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5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6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49970F-7FCE-4660-8C84-8FE5B858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5138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33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714348" y="1000108"/>
            <a:ext cx="7913687" cy="83099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66"/>
                </a:solidFill>
              </a:rPr>
              <a:t>Расширение общего лингвистического кругозора</a:t>
            </a: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3311525" y="441325"/>
            <a:ext cx="5653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</a:rPr>
              <a:t>Метапредметные</a:t>
            </a:r>
          </a:p>
        </p:txBody>
      </p:sp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2"/>
          <a:srcRect l="2683" t="32292" r="6985" b="10416"/>
          <a:stretch>
            <a:fillRect/>
          </a:stretch>
        </p:blipFill>
        <p:spPr>
          <a:xfrm rot="10800000">
            <a:off x="214282" y="2000240"/>
            <a:ext cx="4500594" cy="3929090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  <p:pic>
        <p:nvPicPr>
          <p:cNvPr id="7" name="Рисунок 6" descr="Изображение 010.jpg"/>
          <p:cNvPicPr>
            <a:picLocks noChangeAspect="1"/>
          </p:cNvPicPr>
          <p:nvPr/>
        </p:nvPicPr>
        <p:blipFill>
          <a:blip r:embed="rId2"/>
          <a:srcRect l="5551" t="7291" r="6985" b="66667"/>
          <a:stretch>
            <a:fillRect/>
          </a:stretch>
        </p:blipFill>
        <p:spPr>
          <a:xfrm rot="10800000">
            <a:off x="4500562" y="4786322"/>
            <a:ext cx="4357718" cy="1785950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1200329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66"/>
                </a:solidFill>
                <a:cs typeface="Arial" pitchFamily="34" charset="0"/>
              </a:rPr>
              <a:t>Владение основами самоконтроля, самопроверки, принятия решений и осуществления осознанного выбора в учебной и познавательной деятельности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3311525" y="441325"/>
            <a:ext cx="5653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  <a:cs typeface="Arial" pitchFamily="34" charset="0"/>
              </a:rPr>
              <a:t>Метапредметные</a:t>
            </a:r>
          </a:p>
        </p:txBody>
      </p:sp>
      <p:pic>
        <p:nvPicPr>
          <p:cNvPr id="8" name="Рисунок 7" descr="Изображение 005.jpg"/>
          <p:cNvPicPr>
            <a:picLocks noChangeAspect="1"/>
          </p:cNvPicPr>
          <p:nvPr/>
        </p:nvPicPr>
        <p:blipFill>
          <a:blip r:embed="rId3" cstate="print"/>
          <a:srcRect l="2683" r="5551" b="11458"/>
          <a:stretch>
            <a:fillRect/>
          </a:stretch>
        </p:blipFill>
        <p:spPr>
          <a:xfrm>
            <a:off x="1785918" y="2214554"/>
            <a:ext cx="2852490" cy="3788449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  <p:pic>
        <p:nvPicPr>
          <p:cNvPr id="9" name="Рисунок 8" descr="Изображение 006.jpg"/>
          <p:cNvPicPr>
            <a:picLocks noChangeAspect="1"/>
          </p:cNvPicPr>
          <p:nvPr/>
        </p:nvPicPr>
        <p:blipFill>
          <a:blip r:embed="rId4"/>
          <a:srcRect l="4117" t="8333" r="6985" b="12500"/>
          <a:stretch>
            <a:fillRect/>
          </a:stretch>
        </p:blipFill>
        <p:spPr>
          <a:xfrm rot="10800000">
            <a:off x="4643438" y="2214554"/>
            <a:ext cx="3205289" cy="3786214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46166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66"/>
                </a:solidFill>
                <a:cs typeface="Arial" pitchFamily="34" charset="0"/>
              </a:rPr>
              <a:t>Владение основами самооценки и рефлексии 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3311525" y="441325"/>
            <a:ext cx="5653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  <a:cs typeface="Arial" pitchFamily="34" charset="0"/>
              </a:rPr>
              <a:t>Метапредметные</a:t>
            </a:r>
          </a:p>
        </p:txBody>
      </p:sp>
      <p:pic>
        <p:nvPicPr>
          <p:cNvPr id="10" name="Picture 2" descr="http://static2.ozone.ru/multimedia/books_covers/c300/1002802238.jpg"/>
          <p:cNvPicPr>
            <a:picLocks noChangeAspect="1" noChangeArrowheads="1"/>
          </p:cNvPicPr>
          <p:nvPr/>
        </p:nvPicPr>
        <p:blipFill>
          <a:blip r:embed="rId3"/>
          <a:srcRect l="17500" t="5000" r="17499" b="4999"/>
          <a:stretch>
            <a:fillRect/>
          </a:stretch>
        </p:blipFill>
        <p:spPr bwMode="auto">
          <a:xfrm>
            <a:off x="214282" y="1785926"/>
            <a:ext cx="2643206" cy="365982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1" name="Рисунок 10" descr="Изображение.jpg"/>
          <p:cNvPicPr>
            <a:picLocks noChangeAspect="1"/>
          </p:cNvPicPr>
          <p:nvPr/>
        </p:nvPicPr>
        <p:blipFill>
          <a:blip r:embed="rId4"/>
          <a:srcRect t="21517" r="7860" b="1172"/>
          <a:stretch>
            <a:fillRect/>
          </a:stretch>
        </p:blipFill>
        <p:spPr>
          <a:xfrm rot="10800000">
            <a:off x="2857487" y="2643182"/>
            <a:ext cx="6215172" cy="257176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>
            <a:spLocks noChangeArrowheads="1"/>
          </p:cNvSpPr>
          <p:nvPr/>
        </p:nvSpPr>
        <p:spPr bwMode="auto">
          <a:xfrm>
            <a:off x="1547813" y="404813"/>
            <a:ext cx="7272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 dirty="0">
                <a:solidFill>
                  <a:srgbClr val="003366"/>
                </a:solidFill>
                <a:cs typeface="Arial" pitchFamily="34" charset="0"/>
              </a:rPr>
              <a:t>Предметные результаты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900113" y="1484313"/>
            <a:ext cx="7704137" cy="1165225"/>
            <a:chOff x="904" y="2057"/>
            <a:chExt cx="3976" cy="804"/>
          </a:xfrm>
        </p:grpSpPr>
        <p:sp>
          <p:nvSpPr>
            <p:cNvPr id="66597" name="AutoShape 41"/>
            <p:cNvSpPr>
              <a:spLocks noChangeArrowheads="1"/>
            </p:cNvSpPr>
            <p:nvPr/>
          </p:nvSpPr>
          <p:spPr bwMode="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598" name="AutoShape 42"/>
            <p:cNvSpPr>
              <a:spLocks noChangeArrowheads="1"/>
            </p:cNvSpPr>
            <p:nvPr/>
          </p:nvSpPr>
          <p:spPr bwMode="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900113" y="4587875"/>
            <a:ext cx="7704137" cy="1936750"/>
            <a:chOff x="904" y="2057"/>
            <a:chExt cx="3976" cy="804"/>
          </a:xfrm>
        </p:grpSpPr>
        <p:sp>
          <p:nvSpPr>
            <p:cNvPr id="66595" name="AutoShape 44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596" name="AutoShape 45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900113" y="2928938"/>
            <a:ext cx="7704137" cy="1436687"/>
            <a:chOff x="904" y="2057"/>
            <a:chExt cx="3976" cy="804"/>
          </a:xfrm>
        </p:grpSpPr>
        <p:sp>
          <p:nvSpPr>
            <p:cNvPr id="66593" name="AutoShape 47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594" name="AutoShape 48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7375" y="1755775"/>
            <a:ext cx="611188" cy="608013"/>
            <a:chOff x="579" y="1386"/>
            <a:chExt cx="385" cy="383"/>
          </a:xfrm>
        </p:grpSpPr>
        <p:sp>
          <p:nvSpPr>
            <p:cNvPr id="66587" name="Oval 50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6589" name="Oval 52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90" name="Oval 53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91" name="Oval 54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92" name="Oval 55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576263" y="3325813"/>
            <a:ext cx="611187" cy="608012"/>
            <a:chOff x="579" y="1386"/>
            <a:chExt cx="385" cy="383"/>
          </a:xfrm>
        </p:grpSpPr>
        <p:sp>
          <p:nvSpPr>
            <p:cNvPr id="66581" name="Oval 57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6583" name="Oval 59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84" name="Oval 60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85" name="Oval 61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86" name="Oval 62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587375" y="5197475"/>
            <a:ext cx="611188" cy="608013"/>
            <a:chOff x="579" y="1386"/>
            <a:chExt cx="385" cy="383"/>
          </a:xfrm>
        </p:grpSpPr>
        <p:sp>
          <p:nvSpPr>
            <p:cNvPr id="66575" name="Oval 64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6577" name="Oval 66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78" name="Oval 67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79" name="Oval 68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80" name="Oval 69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3318" name="Text Box 70"/>
          <p:cNvSpPr txBox="1">
            <a:spLocks noChangeArrowheads="1"/>
          </p:cNvSpPr>
          <p:nvPr/>
        </p:nvSpPr>
        <p:spPr bwMode="black">
          <a:xfrm>
            <a:off x="1042988" y="1484313"/>
            <a:ext cx="7848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cs typeface="Arial" pitchFamily="34" charset="0"/>
              </a:rPr>
              <a:t>Формирование и совершенствование иноязычной  коммуникативной  компетенции;  расширение и систематизация знаний о языке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53319" name="Text Box 71"/>
          <p:cNvSpPr txBox="1">
            <a:spLocks noChangeArrowheads="1"/>
          </p:cNvSpPr>
          <p:nvPr/>
        </p:nvSpPr>
        <p:spPr bwMode="black">
          <a:xfrm>
            <a:off x="1000100" y="3071810"/>
            <a:ext cx="78486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000000"/>
                </a:solidFill>
                <a:cs typeface="Arial" pitchFamily="34" charset="0"/>
              </a:rPr>
              <a:t>Создание основы для формирования интереса к совершенствованию достигнутого уровня владения изучаемым иностранным языком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53320" name="Text Box 72"/>
          <p:cNvSpPr txBox="1">
            <a:spLocks noChangeArrowheads="1"/>
          </p:cNvSpPr>
          <p:nvPr/>
        </p:nvSpPr>
        <p:spPr bwMode="black">
          <a:xfrm>
            <a:off x="1295400" y="4929198"/>
            <a:ext cx="7848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Сформированность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дружелюбного отношения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и толерантности к носителям языка на основе знакомства с жизнью своих сверстников в других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странах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6572" name="Text Box 73"/>
          <p:cNvSpPr txBox="1">
            <a:spLocks noChangeArrowheads="1"/>
          </p:cNvSpPr>
          <p:nvPr/>
        </p:nvSpPr>
        <p:spPr bwMode="gray">
          <a:xfrm>
            <a:off x="708025" y="18462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573" name="Text Box 74"/>
          <p:cNvSpPr txBox="1">
            <a:spLocks noChangeArrowheads="1"/>
          </p:cNvSpPr>
          <p:nvPr/>
        </p:nvSpPr>
        <p:spPr bwMode="gray">
          <a:xfrm>
            <a:off x="696913" y="34099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6574" name="Text Box 75"/>
          <p:cNvSpPr txBox="1">
            <a:spLocks noChangeArrowheads="1"/>
          </p:cNvSpPr>
          <p:nvPr/>
        </p:nvSpPr>
        <p:spPr bwMode="gray">
          <a:xfrm>
            <a:off x="708025" y="52546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3" y="2967335"/>
            <a:ext cx="5404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049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Приглашаем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049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наши уроки!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049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0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1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425</TotalTime>
  <Words>77</Words>
  <Application>Microsoft Office PowerPoint</Application>
  <PresentationFormat>Экран (4:3)</PresentationFormat>
  <Paragraphs>20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Тема1</vt:lpstr>
      <vt:lpstr>6_594TGp_family_light_ani</vt:lpstr>
      <vt:lpstr>8_594TGp_family_light_ani</vt:lpstr>
      <vt:lpstr>1_594TGp_family_light_ani</vt:lpstr>
      <vt:lpstr>30_594TGp_family_light_ani</vt:lpstr>
      <vt:lpstr>31_594TGp_family_light_ani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42</cp:revision>
  <dcterms:modified xsi:type="dcterms:W3CDTF">2016-03-08T17:52:21Z</dcterms:modified>
</cp:coreProperties>
</file>