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91" r:id="rId3"/>
    <p:sldMasterId id="2147483706" r:id="rId4"/>
    <p:sldMasterId id="2147483720" r:id="rId5"/>
    <p:sldMasterId id="2147483723" r:id="rId6"/>
  </p:sldMasterIdLst>
  <p:notesMasterIdLst>
    <p:notesMasterId r:id="rId11"/>
  </p:notesMasterIdLst>
  <p:handoutMasterIdLst>
    <p:handoutMasterId r:id="rId12"/>
  </p:handoutMasterIdLst>
  <p:sldIdLst>
    <p:sldId id="284" r:id="rId7"/>
    <p:sldId id="286" r:id="rId8"/>
    <p:sldId id="290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903A-1267-4524-BB37-61702F5539E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F9A9-0C17-4934-B922-59D988722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9DBD-0440-4B29-BF20-6D285D62D803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69D8-D2F9-4DDB-A5D1-B5F9441B5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06500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C8A1BF-0BCE-468B-819C-105CED5E47DD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0727" y="685506"/>
            <a:ext cx="5038167" cy="3430471"/>
          </a:xfrm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84" tIns="45741" rIns="91484" bIns="45741"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107524" name="Номер слайда 3"/>
          <p:cNvSpPr txBox="1">
            <a:spLocks noGrp="1"/>
          </p:cNvSpPr>
          <p:nvPr/>
        </p:nvSpPr>
        <p:spPr bwMode="auto">
          <a:xfrm>
            <a:off x="3885984" y="8686507"/>
            <a:ext cx="2970396" cy="4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4" tIns="45741" rIns="91484" bIns="45741" anchor="b"/>
          <a:lstStyle/>
          <a:p>
            <a:pPr algn="r" defTabSz="908050"/>
            <a:fld id="{0461878E-7D0E-4D58-8F80-68135C9990AA}" type="slidenum">
              <a:rPr lang="ru-RU" sz="1200">
                <a:solidFill>
                  <a:srgbClr val="000000"/>
                </a:solidFill>
                <a:latin typeface="Tahoma" pitchFamily="34" charset="0"/>
              </a:rPr>
              <a:pPr algn="r" defTabSz="908050"/>
              <a:t>2</a:t>
            </a:fld>
            <a:endParaRPr lang="ru-RU" sz="12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11620" name="Номер слайда 3"/>
          <p:cNvSpPr txBox="1">
            <a:spLocks noGrp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852482-4D87-4F4C-BCA1-97E86109D323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364" y="8685035"/>
            <a:ext cx="2972016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C10AC6-F021-435B-8B64-39411526CCBF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6" tIns="45712" rIns="91426" bIns="45712"/>
          <a:lstStyle/>
          <a:p>
            <a:pPr eaLnBrk="1" hangingPunct="1"/>
            <a:endParaRPr lang="ru-RU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A2707-2964-4B04-9353-2AD3CFAC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C5BD-DF25-4B7F-BD0D-F9CD58ED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5481-654E-4ECC-9FF7-8DBDDF18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25E2B-19A6-4349-8373-57E738A56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8E55-E42B-46BC-A5D1-90BE04D3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2CC9-019E-41D6-A2A0-200A3824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F63-CF05-48D9-B555-CD05806D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6FEB-FA45-4666-A402-1157692D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49DB-26B3-417B-B55F-6D5E35B3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1A42-31AA-42F1-BC2A-CF9C0C30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054A-6332-4D94-88C1-860F2C6C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2B99-334A-466C-A4A8-63DF7686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F771-5A09-427E-969F-B4C70851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2A69-B1FE-4908-9615-32C08948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313C-5464-4A28-BE40-3CAF3322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C741-EB3D-4FCB-BAF2-0DADD654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B051-E3A6-44C2-9921-38EC2AA0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23C5-245C-4BD3-BBA4-92AEC80C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7E33-53BB-449F-8917-FFCF69BA8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A62A-BC03-4D82-9929-DC64D7F3B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DC98-791B-4950-AFF5-16DB43D1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F9A7-FD0B-46C8-857F-FC37D4E80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825E-2E97-4F08-A189-4240A94F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39AC-1453-422A-A807-1622AB09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CF04-1892-4B3C-95FB-142EA84B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B64F-B933-40F5-B943-1D38C0F4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9E6A-269D-4AE6-AEDC-9068498C1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9D2F-F1CA-4489-B627-4A7FA155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165D-38D5-4EE9-BD51-0041A5846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391-F80D-48AD-B622-1F4C7F135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B32-9C6B-4F54-9F07-5D946E88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3F4-BDBA-44CA-AE60-355C7D2C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2252-4984-4F7E-AA6A-AB0E9AB79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BBA7-4714-4921-B6FD-D64928D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E95A-A595-432D-B015-D5F742E2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2621-AA5E-481F-9157-64E07472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9092-4118-4873-A725-14E9DBBF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9582-4AEC-4A1C-BBCF-553FF284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58763"/>
            <a:ext cx="822960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4D1D-324F-4F6B-AC8D-4F3F6592A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6AAE90E-5F15-4ECF-8B77-8E377274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001000" y="6477000"/>
            <a:ext cx="6858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0F73E31-B302-48CB-932C-481E55B6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7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1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5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7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6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31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3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071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2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3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74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2066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070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6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5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6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7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8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5944A-0978-4168-B97A-0CA185D67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3090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94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85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4119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0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1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22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B1434-39BC-493E-B340-40CBA4DDD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4114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118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9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5143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4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5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46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349970F-7FCE-4660-8C84-8FE5B858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6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5138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33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46166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66"/>
                </a:solidFill>
                <a:cs typeface="Arial" pitchFamily="34" charset="0"/>
              </a:rPr>
              <a:t>Формирование основ экологической культуры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3311525" y="441325"/>
            <a:ext cx="5653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Личностные</a:t>
            </a:r>
          </a:p>
        </p:txBody>
      </p:sp>
      <p:pic>
        <p:nvPicPr>
          <p:cNvPr id="7" name="Рисунок 6" descr="Изображение 009.jpg"/>
          <p:cNvPicPr>
            <a:picLocks noChangeAspect="1"/>
          </p:cNvPicPr>
          <p:nvPr/>
        </p:nvPicPr>
        <p:blipFill>
          <a:blip r:embed="rId3" cstate="print"/>
          <a:srcRect l="5551" r="5551" b="50000"/>
          <a:stretch>
            <a:fillRect/>
          </a:stretch>
        </p:blipFill>
        <p:spPr>
          <a:xfrm>
            <a:off x="1571604" y="1571612"/>
            <a:ext cx="2952760" cy="228599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Рисунок 7" descr="Изображение 010.jpg"/>
          <p:cNvPicPr>
            <a:picLocks noChangeAspect="1"/>
          </p:cNvPicPr>
          <p:nvPr/>
        </p:nvPicPr>
        <p:blipFill>
          <a:blip r:embed="rId4"/>
          <a:srcRect l="3884" t="13379" r="17448" b="17233"/>
          <a:stretch>
            <a:fillRect/>
          </a:stretch>
        </p:blipFill>
        <p:spPr>
          <a:xfrm>
            <a:off x="5143504" y="1571612"/>
            <a:ext cx="1783966" cy="221457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9" name="Рисунок 8" descr="Изображение 011.jpg"/>
          <p:cNvPicPr>
            <a:picLocks noChangeAspect="1"/>
          </p:cNvPicPr>
          <p:nvPr/>
        </p:nvPicPr>
        <p:blipFill>
          <a:blip r:embed="rId5" cstate="print"/>
          <a:srcRect l="4117" t="6250" r="11286" b="4166"/>
          <a:stretch>
            <a:fillRect/>
          </a:stretch>
        </p:blipFill>
        <p:spPr>
          <a:xfrm rot="10800000">
            <a:off x="857224" y="4000504"/>
            <a:ext cx="1857388" cy="2707379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0" name="Рисунок 9" descr="Изображение 012.jpg"/>
          <p:cNvPicPr>
            <a:picLocks noChangeAspect="1"/>
          </p:cNvPicPr>
          <p:nvPr/>
        </p:nvPicPr>
        <p:blipFill>
          <a:blip r:embed="rId6" cstate="print"/>
          <a:srcRect t="4166" r="8419" b="5208"/>
          <a:stretch>
            <a:fillRect/>
          </a:stretch>
        </p:blipFill>
        <p:spPr>
          <a:xfrm rot="10800000">
            <a:off x="3071801" y="4000504"/>
            <a:ext cx="1940525" cy="264320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1" name="Рисунок 10" descr="Изображение 013.jpg"/>
          <p:cNvPicPr>
            <a:picLocks noChangeAspect="1"/>
          </p:cNvPicPr>
          <p:nvPr/>
        </p:nvPicPr>
        <p:blipFill>
          <a:blip r:embed="rId7" cstate="print"/>
          <a:srcRect l="2683" r="8419" b="10416"/>
          <a:stretch>
            <a:fillRect/>
          </a:stretch>
        </p:blipFill>
        <p:spPr>
          <a:xfrm>
            <a:off x="5429256" y="4000504"/>
            <a:ext cx="1928826" cy="267545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96863"/>
            <a:ext cx="9144000" cy="5829300"/>
          </a:xfrm>
        </p:spPr>
        <p:txBody>
          <a:bodyPr/>
          <a:lstStyle/>
          <a:p>
            <a:pPr marL="365125" indent="-255588" eaLnBrk="1" hangingPunct="1">
              <a:buFont typeface="Arial Black" pitchFamily="34" charset="0"/>
              <a:buNone/>
              <a:defRPr/>
            </a:pPr>
            <a:endParaRPr lang="ru-RU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125" indent="-255588" algn="ctr" eaLnBrk="1" hangingPunct="1">
              <a:buFont typeface="Arial Black" pitchFamily="34" charset="0"/>
              <a:buNone/>
              <a:defRPr/>
            </a:pPr>
            <a:r>
              <a:rPr lang="ru-RU" sz="4000" b="1" dirty="0" err="1" smtClean="0">
                <a:solidFill>
                  <a:srgbClr val="000066"/>
                </a:solidFill>
              </a:rPr>
              <a:t>Метапредметные</a:t>
            </a:r>
            <a:r>
              <a:rPr lang="ru-RU" sz="4000" b="1" dirty="0" smtClean="0">
                <a:solidFill>
                  <a:srgbClr val="000066"/>
                </a:solidFill>
              </a:rPr>
              <a:t> результаты</a:t>
            </a:r>
          </a:p>
          <a:p>
            <a:pPr marL="365125" indent="-255588" eaLnBrk="1" hangingPunct="1"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rgbClr val="000066"/>
              </a:solidFill>
            </a:endParaRPr>
          </a:p>
          <a:p>
            <a:pPr marL="365125" indent="-255588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освоение универсальных учебных действий (УУД)</a:t>
            </a:r>
          </a:p>
          <a:p>
            <a:pPr marL="365125" indent="-255588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овладение ключевыми компетенциями</a:t>
            </a:r>
          </a:p>
          <a:p>
            <a:pPr marL="365125" indent="-255588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овладение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межпредметными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понятиями</a:t>
            </a:r>
          </a:p>
          <a:p>
            <a:pPr marL="365125" indent="-255588" eaLnBrk="1" hangingPunct="1">
              <a:buFont typeface="Arial Black" pitchFamily="34" charset="0"/>
              <a:buNone/>
              <a:defRPr/>
            </a:pPr>
            <a:endParaRPr lang="ru-RU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66"/>
                </a:solidFill>
                <a:cs typeface="Arial" pitchFamily="34" charset="0"/>
              </a:rPr>
              <a:t>Умение  определять понятия, создавать обобщения, устанавливать аналогии, классифицировать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3311525" y="441325"/>
            <a:ext cx="5653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  <a:cs typeface="Arial" pitchFamily="34" charset="0"/>
              </a:rPr>
              <a:t>Метапредметные</a:t>
            </a:r>
          </a:p>
        </p:txBody>
      </p:sp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3"/>
          <a:srcRect l="5551" t="9375" r="4117" b="37500"/>
          <a:stretch>
            <a:fillRect/>
          </a:stretch>
        </p:blipFill>
        <p:spPr>
          <a:xfrm>
            <a:off x="2285984" y="2714620"/>
            <a:ext cx="4500594" cy="3643338"/>
          </a:xfrm>
          <a:prstGeom prst="rect">
            <a:avLst/>
          </a:prstGeom>
          <a:ln w="25400">
            <a:solidFill>
              <a:srgbClr val="304990"/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2428860" y="2786058"/>
            <a:ext cx="1417782" cy="512618"/>
          </a:xfrm>
          <a:custGeom>
            <a:avLst/>
            <a:gdLst>
              <a:gd name="connsiteX0" fmla="*/ 1193800 w 1417782"/>
              <a:gd name="connsiteY0" fmla="*/ 27709 h 512618"/>
              <a:gd name="connsiteX1" fmla="*/ 223982 w 1417782"/>
              <a:gd name="connsiteY1" fmla="*/ 27709 h 512618"/>
              <a:gd name="connsiteX2" fmla="*/ 223982 w 1417782"/>
              <a:gd name="connsiteY2" fmla="*/ 27709 h 512618"/>
              <a:gd name="connsiteX3" fmla="*/ 43873 w 1417782"/>
              <a:gd name="connsiteY3" fmla="*/ 263236 h 512618"/>
              <a:gd name="connsiteX4" fmla="*/ 487219 w 1417782"/>
              <a:gd name="connsiteY4" fmla="*/ 484909 h 512618"/>
              <a:gd name="connsiteX5" fmla="*/ 1276928 w 1417782"/>
              <a:gd name="connsiteY5" fmla="*/ 429491 h 512618"/>
              <a:gd name="connsiteX6" fmla="*/ 1332346 w 1417782"/>
              <a:gd name="connsiteY6" fmla="*/ 96982 h 512618"/>
              <a:gd name="connsiteX7" fmla="*/ 1069109 w 1417782"/>
              <a:gd name="connsiteY7" fmla="*/ 0 h 512618"/>
              <a:gd name="connsiteX8" fmla="*/ 1069109 w 1417782"/>
              <a:gd name="connsiteY8" fmla="*/ 0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782" h="512618">
                <a:moveTo>
                  <a:pt x="1193800" y="27709"/>
                </a:moveTo>
                <a:lnTo>
                  <a:pt x="223982" y="27709"/>
                </a:lnTo>
                <a:lnTo>
                  <a:pt x="223982" y="27709"/>
                </a:lnTo>
                <a:cubicBezTo>
                  <a:pt x="193964" y="66963"/>
                  <a:pt x="0" y="187036"/>
                  <a:pt x="43873" y="263236"/>
                </a:cubicBezTo>
                <a:cubicBezTo>
                  <a:pt x="87746" y="339436"/>
                  <a:pt x="281710" y="457200"/>
                  <a:pt x="487219" y="484909"/>
                </a:cubicBezTo>
                <a:cubicBezTo>
                  <a:pt x="692728" y="512618"/>
                  <a:pt x="1136074" y="494145"/>
                  <a:pt x="1276928" y="429491"/>
                </a:cubicBezTo>
                <a:cubicBezTo>
                  <a:pt x="1417782" y="364837"/>
                  <a:pt x="1366983" y="168564"/>
                  <a:pt x="1332346" y="96982"/>
                </a:cubicBezTo>
                <a:cubicBezTo>
                  <a:pt x="1297710" y="25400"/>
                  <a:pt x="1069109" y="0"/>
                  <a:pt x="1069109" y="0"/>
                </a:cubicBezTo>
                <a:lnTo>
                  <a:pt x="1069109" y="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286248" y="4643446"/>
            <a:ext cx="1417782" cy="512618"/>
          </a:xfrm>
          <a:custGeom>
            <a:avLst/>
            <a:gdLst>
              <a:gd name="connsiteX0" fmla="*/ 1193800 w 1417782"/>
              <a:gd name="connsiteY0" fmla="*/ 27709 h 512618"/>
              <a:gd name="connsiteX1" fmla="*/ 223982 w 1417782"/>
              <a:gd name="connsiteY1" fmla="*/ 27709 h 512618"/>
              <a:gd name="connsiteX2" fmla="*/ 223982 w 1417782"/>
              <a:gd name="connsiteY2" fmla="*/ 27709 h 512618"/>
              <a:gd name="connsiteX3" fmla="*/ 43873 w 1417782"/>
              <a:gd name="connsiteY3" fmla="*/ 263236 h 512618"/>
              <a:gd name="connsiteX4" fmla="*/ 487219 w 1417782"/>
              <a:gd name="connsiteY4" fmla="*/ 484909 h 512618"/>
              <a:gd name="connsiteX5" fmla="*/ 1276928 w 1417782"/>
              <a:gd name="connsiteY5" fmla="*/ 429491 h 512618"/>
              <a:gd name="connsiteX6" fmla="*/ 1332346 w 1417782"/>
              <a:gd name="connsiteY6" fmla="*/ 96982 h 512618"/>
              <a:gd name="connsiteX7" fmla="*/ 1069109 w 1417782"/>
              <a:gd name="connsiteY7" fmla="*/ 0 h 512618"/>
              <a:gd name="connsiteX8" fmla="*/ 1069109 w 1417782"/>
              <a:gd name="connsiteY8" fmla="*/ 0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782" h="512618">
                <a:moveTo>
                  <a:pt x="1193800" y="27709"/>
                </a:moveTo>
                <a:lnTo>
                  <a:pt x="223982" y="27709"/>
                </a:lnTo>
                <a:lnTo>
                  <a:pt x="223982" y="27709"/>
                </a:lnTo>
                <a:cubicBezTo>
                  <a:pt x="193964" y="66963"/>
                  <a:pt x="0" y="187036"/>
                  <a:pt x="43873" y="263236"/>
                </a:cubicBezTo>
                <a:cubicBezTo>
                  <a:pt x="87746" y="339436"/>
                  <a:pt x="281710" y="457200"/>
                  <a:pt x="487219" y="484909"/>
                </a:cubicBezTo>
                <a:cubicBezTo>
                  <a:pt x="692728" y="512618"/>
                  <a:pt x="1136074" y="494145"/>
                  <a:pt x="1276928" y="429491"/>
                </a:cubicBezTo>
                <a:cubicBezTo>
                  <a:pt x="1417782" y="364837"/>
                  <a:pt x="1366983" y="168564"/>
                  <a:pt x="1332346" y="96982"/>
                </a:cubicBezTo>
                <a:cubicBezTo>
                  <a:pt x="1297710" y="25400"/>
                  <a:pt x="1069109" y="0"/>
                  <a:pt x="1069109" y="0"/>
                </a:cubicBezTo>
                <a:lnTo>
                  <a:pt x="1069109" y="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572132" y="4572008"/>
            <a:ext cx="1417782" cy="512618"/>
          </a:xfrm>
          <a:custGeom>
            <a:avLst/>
            <a:gdLst>
              <a:gd name="connsiteX0" fmla="*/ 1193800 w 1417782"/>
              <a:gd name="connsiteY0" fmla="*/ 27709 h 512618"/>
              <a:gd name="connsiteX1" fmla="*/ 223982 w 1417782"/>
              <a:gd name="connsiteY1" fmla="*/ 27709 h 512618"/>
              <a:gd name="connsiteX2" fmla="*/ 223982 w 1417782"/>
              <a:gd name="connsiteY2" fmla="*/ 27709 h 512618"/>
              <a:gd name="connsiteX3" fmla="*/ 43873 w 1417782"/>
              <a:gd name="connsiteY3" fmla="*/ 263236 h 512618"/>
              <a:gd name="connsiteX4" fmla="*/ 487219 w 1417782"/>
              <a:gd name="connsiteY4" fmla="*/ 484909 h 512618"/>
              <a:gd name="connsiteX5" fmla="*/ 1276928 w 1417782"/>
              <a:gd name="connsiteY5" fmla="*/ 429491 h 512618"/>
              <a:gd name="connsiteX6" fmla="*/ 1332346 w 1417782"/>
              <a:gd name="connsiteY6" fmla="*/ 96982 h 512618"/>
              <a:gd name="connsiteX7" fmla="*/ 1069109 w 1417782"/>
              <a:gd name="connsiteY7" fmla="*/ 0 h 512618"/>
              <a:gd name="connsiteX8" fmla="*/ 1069109 w 1417782"/>
              <a:gd name="connsiteY8" fmla="*/ 0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7782" h="512618">
                <a:moveTo>
                  <a:pt x="1193800" y="27709"/>
                </a:moveTo>
                <a:lnTo>
                  <a:pt x="223982" y="27709"/>
                </a:lnTo>
                <a:lnTo>
                  <a:pt x="223982" y="27709"/>
                </a:lnTo>
                <a:cubicBezTo>
                  <a:pt x="193964" y="66963"/>
                  <a:pt x="0" y="187036"/>
                  <a:pt x="43873" y="263236"/>
                </a:cubicBezTo>
                <a:cubicBezTo>
                  <a:pt x="87746" y="339436"/>
                  <a:pt x="281710" y="457200"/>
                  <a:pt x="487219" y="484909"/>
                </a:cubicBezTo>
                <a:cubicBezTo>
                  <a:pt x="692728" y="512618"/>
                  <a:pt x="1136074" y="494145"/>
                  <a:pt x="1276928" y="429491"/>
                </a:cubicBezTo>
                <a:cubicBezTo>
                  <a:pt x="1417782" y="364837"/>
                  <a:pt x="1366983" y="168564"/>
                  <a:pt x="1332346" y="96982"/>
                </a:cubicBezTo>
                <a:cubicBezTo>
                  <a:pt x="1297710" y="25400"/>
                  <a:pt x="1069109" y="0"/>
                  <a:pt x="1069109" y="0"/>
                </a:cubicBezTo>
                <a:lnTo>
                  <a:pt x="1069109" y="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3203575" y="333375"/>
            <a:ext cx="56530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ru-RU" sz="4400" b="1">
                <a:solidFill>
                  <a:srgbClr val="003366"/>
                </a:solidFill>
              </a:rPr>
              <a:t>Метапредметные</a:t>
            </a:r>
          </a:p>
        </p:txBody>
      </p:sp>
      <p:sp>
        <p:nvSpPr>
          <p:cNvPr id="61443" name="Rectangle 9"/>
          <p:cNvSpPr>
            <a:spLocks noChangeArrowheads="1"/>
          </p:cNvSpPr>
          <p:nvPr/>
        </p:nvSpPr>
        <p:spPr bwMode="auto">
          <a:xfrm>
            <a:off x="0" y="1142984"/>
            <a:ext cx="8496300" cy="830997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tabLst>
                <a:tab pos="630238" algn="l"/>
              </a:tabLst>
            </a:pPr>
            <a:r>
              <a:rPr lang="ru-RU" sz="2400" b="1" i="1" dirty="0">
                <a:solidFill>
                  <a:srgbClr val="003366"/>
                </a:solidFill>
              </a:rPr>
              <a:t>Развитие умения взаимодействовать с окружающими</a:t>
            </a:r>
          </a:p>
        </p:txBody>
      </p:sp>
      <p:pic>
        <p:nvPicPr>
          <p:cNvPr id="7" name="Рисунок 6" descr="Изображение 002.jpg"/>
          <p:cNvPicPr>
            <a:picLocks noChangeAspect="1"/>
          </p:cNvPicPr>
          <p:nvPr/>
        </p:nvPicPr>
        <p:blipFill>
          <a:blip r:embed="rId3"/>
          <a:srcRect l="4117" t="3125" r="6985" b="37500"/>
          <a:stretch>
            <a:fillRect/>
          </a:stretch>
        </p:blipFill>
        <p:spPr>
          <a:xfrm>
            <a:off x="642910" y="2428868"/>
            <a:ext cx="4429156" cy="407196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8" name="Рисунок 7" descr="Изображение 003.jpg"/>
          <p:cNvPicPr>
            <a:picLocks noChangeAspect="1"/>
          </p:cNvPicPr>
          <p:nvPr/>
        </p:nvPicPr>
        <p:blipFill>
          <a:blip r:embed="rId4"/>
          <a:srcRect l="4117" t="6250" r="6985" b="12500"/>
          <a:stretch>
            <a:fillRect/>
          </a:stretch>
        </p:blipFill>
        <p:spPr>
          <a:xfrm rot="10800000">
            <a:off x="5143504" y="2285992"/>
            <a:ext cx="3407043" cy="428628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594TGp_famil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0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1_594TGp_family_light_ani">
  <a:themeElements>
    <a:clrScheme name="594TGp_family_light_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31_594TGp_family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4TGp_family_light_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4TGp_family_light_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426</TotalTime>
  <Words>32</Words>
  <Application>Microsoft Office PowerPoint</Application>
  <PresentationFormat>Экран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Тема1</vt:lpstr>
      <vt:lpstr>6_594TGp_family_light_ani</vt:lpstr>
      <vt:lpstr>8_594TGp_family_light_ani</vt:lpstr>
      <vt:lpstr>1_594TGp_family_light_ani</vt:lpstr>
      <vt:lpstr>30_594TGp_family_light_ani</vt:lpstr>
      <vt:lpstr>31_594TGp_family_light_ani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</cp:lastModifiedBy>
  <cp:revision>43</cp:revision>
  <dcterms:modified xsi:type="dcterms:W3CDTF">2016-03-08T17:46:36Z</dcterms:modified>
</cp:coreProperties>
</file>