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  <p:sldMasterId id="2147483691" r:id="rId3"/>
    <p:sldMasterId id="2147483706" r:id="rId4"/>
    <p:sldMasterId id="2147483720" r:id="rId5"/>
    <p:sldMasterId id="2147483723" r:id="rId6"/>
  </p:sldMasterIdLst>
  <p:notesMasterIdLst>
    <p:notesMasterId r:id="rId9"/>
  </p:notesMasterIdLst>
  <p:handoutMasterIdLst>
    <p:handoutMasterId r:id="rId10"/>
  </p:handoutMasterIdLst>
  <p:sldIdLst>
    <p:sldId id="282" r:id="rId7"/>
    <p:sldId id="28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99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62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8903A-1267-4524-BB37-61702F5539E9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BF9A9-0C17-4934-B922-59D988722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F9DBD-0440-4B29-BF20-6D285D62D803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269D8-D2F9-4DDB-A5D1-B5F9441B5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884364" y="8685035"/>
            <a:ext cx="2972016" cy="45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B13F95-3773-43F3-9644-FF990634A921}" type="slidenum"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/>
              <a:t>1</a:t>
            </a:fld>
            <a:endParaRPr lang="en-US" sz="12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6" tIns="45712" rIns="91426" bIns="45712"/>
          <a:lstStyle/>
          <a:p>
            <a:pPr eaLnBrk="1" hangingPunct="1"/>
            <a:endParaRPr lang="ru-RU" sz="14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  <p:sp>
        <p:nvSpPr>
          <p:cNvPr id="105476" name="Номер слайда 3"/>
          <p:cNvSpPr txBox="1">
            <a:spLocks noGrp="1"/>
          </p:cNvSpPr>
          <p:nvPr/>
        </p:nvSpPr>
        <p:spPr bwMode="auto">
          <a:xfrm>
            <a:off x="3884364" y="8685035"/>
            <a:ext cx="2972016" cy="45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1C622BC-5BCE-4488-8D70-B4FACCA478EE}" type="slidenum"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/>
              <a:t>2</a:t>
            </a:fld>
            <a:endParaRPr lang="en-US" sz="12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14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6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5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29" name="Picture 28" descr="1"/>
          <p:cNvPicPr>
            <a:picLocks noChangeAspect="1" noChangeArrowheads="1"/>
          </p:cNvPicPr>
          <p:nvPr/>
        </p:nvPicPr>
        <p:blipFill>
          <a:blip r:embed="rId2"/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2"/>
          <p:cNvPicPr>
            <a:picLocks noChangeAspect="1" noChangeArrowheads="1"/>
          </p:cNvPicPr>
          <p:nvPr/>
        </p:nvPicPr>
        <p:blipFill>
          <a:blip r:embed="rId3"/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3"/>
          <p:cNvPicPr>
            <a:picLocks noChangeAspect="1" noChangeArrowheads="1"/>
          </p:cNvPicPr>
          <p:nvPr/>
        </p:nvPicPr>
        <p:blipFill>
          <a:blip r:embed="rId4"/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58763"/>
            <a:ext cx="822960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14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6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5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29" name="Picture 28" descr="1"/>
          <p:cNvPicPr>
            <a:picLocks noChangeAspect="1" noChangeArrowheads="1"/>
          </p:cNvPicPr>
          <p:nvPr/>
        </p:nvPicPr>
        <p:blipFill>
          <a:blip r:embed="rId2"/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2"/>
          <p:cNvPicPr>
            <a:picLocks noChangeAspect="1" noChangeArrowheads="1"/>
          </p:cNvPicPr>
          <p:nvPr/>
        </p:nvPicPr>
        <p:blipFill>
          <a:blip r:embed="rId3"/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3"/>
          <p:cNvPicPr>
            <a:picLocks noChangeAspect="1" noChangeArrowheads="1"/>
          </p:cNvPicPr>
          <p:nvPr/>
        </p:nvPicPr>
        <p:blipFill>
          <a:blip r:embed="rId4"/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A2707-2964-4B04-9353-2AD3CFACE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8C5BD-DF25-4B7F-BD0D-F9CD58ED1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D5481-654E-4ECC-9FF7-8DBDDF18E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25E2B-19A6-4349-8373-57E738A56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E8E55-E42B-46BC-A5D1-90BE04D31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82CC9-019E-41D6-A2A0-200A38247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57F63-CF05-48D9-B555-CD05806D2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6FEB-FA45-4666-A402-1157692DF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049DB-26B3-417B-B55F-6D5E35B3A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61A42-31AA-42F1-BC2A-CF9C0C30A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8054A-6332-4D94-88C1-860F2C6C3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C2B99-334A-466C-A4A8-63DF76869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58763"/>
            <a:ext cx="822960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5F771-5A09-427E-969F-B4C70851E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14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6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5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29" name="Picture 28" descr="1"/>
          <p:cNvPicPr>
            <a:picLocks noChangeAspect="1" noChangeArrowheads="1"/>
          </p:cNvPicPr>
          <p:nvPr/>
        </p:nvPicPr>
        <p:blipFill>
          <a:blip r:embed="rId2"/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2"/>
          <p:cNvPicPr>
            <a:picLocks noChangeAspect="1" noChangeArrowheads="1"/>
          </p:cNvPicPr>
          <p:nvPr/>
        </p:nvPicPr>
        <p:blipFill>
          <a:blip r:embed="rId3"/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3"/>
          <p:cNvPicPr>
            <a:picLocks noChangeAspect="1" noChangeArrowheads="1"/>
          </p:cNvPicPr>
          <p:nvPr/>
        </p:nvPicPr>
        <p:blipFill>
          <a:blip r:embed="rId4"/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C2A69-B1FE-4908-9615-32C089485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A313C-5464-4A28-BE40-3CAF3322A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9C741-EB3D-4FCB-BAF2-0DADD654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2B051-E3A6-44C2-9921-38EC2AA02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523C5-245C-4BD3-BBA4-92AEC80CB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E7E33-53BB-449F-8917-FFCF69BA8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6A62A-BC03-4D82-9929-DC64D7F3B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DC98-791B-4950-AFF5-16DB43D16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9F9A7-FD0B-46C8-857F-FC37D4E80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9825E-2E97-4F08-A189-4240A94FB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D39AC-1453-422A-A807-1622AB09B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BCF04-1892-4B3C-95FB-142EA84B7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58763"/>
            <a:ext cx="822960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4B64F-B933-40F5-B943-1D38C0F4D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14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6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5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29" name="Picture 28" descr="1"/>
          <p:cNvPicPr>
            <a:picLocks noChangeAspect="1" noChangeArrowheads="1"/>
          </p:cNvPicPr>
          <p:nvPr/>
        </p:nvPicPr>
        <p:blipFill>
          <a:blip r:embed="rId2"/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2"/>
          <p:cNvPicPr>
            <a:picLocks noChangeAspect="1" noChangeArrowheads="1"/>
          </p:cNvPicPr>
          <p:nvPr/>
        </p:nvPicPr>
        <p:blipFill>
          <a:blip r:embed="rId3"/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3"/>
          <p:cNvPicPr>
            <a:picLocks noChangeAspect="1" noChangeArrowheads="1"/>
          </p:cNvPicPr>
          <p:nvPr/>
        </p:nvPicPr>
        <p:blipFill>
          <a:blip r:embed="rId4"/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49E6A-269D-4AE6-AEDC-9068498C1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49D2F-F1CA-4489-B627-4A7FA1557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0165D-38D5-4EE9-BD51-0041A5846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26391-F80D-48AD-B622-1F4C7F135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D3B32-9C6B-4F54-9F07-5D946E88F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693F4-BDBA-44CA-AE60-355C7D2C5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C2252-4984-4F7E-AA6A-AB0E9AB79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1BBA7-4714-4921-B6FD-D64928DCF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CE95A-A595-432D-B015-D5F742E20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C2621-AA5E-481F-9157-64E07472C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B9092-4118-4873-A725-14E9DBBFE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69582-4AEC-4A1C-BBCF-553FF284E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58763"/>
            <a:ext cx="822960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24D1D-324F-4F6B-AC8D-4F3F6592A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14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6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5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29" name="Picture 28" descr="1"/>
          <p:cNvPicPr>
            <a:picLocks noChangeAspect="1" noChangeArrowheads="1"/>
          </p:cNvPicPr>
          <p:nvPr/>
        </p:nvPicPr>
        <p:blipFill>
          <a:blip r:embed="rId2"/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2"/>
          <p:cNvPicPr>
            <a:picLocks noChangeAspect="1" noChangeArrowheads="1"/>
          </p:cNvPicPr>
          <p:nvPr/>
        </p:nvPicPr>
        <p:blipFill>
          <a:blip r:embed="rId3"/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3"/>
          <p:cNvPicPr>
            <a:picLocks noChangeAspect="1" noChangeArrowheads="1"/>
          </p:cNvPicPr>
          <p:nvPr/>
        </p:nvPicPr>
        <p:blipFill>
          <a:blip r:embed="rId4"/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8001000" y="6477000"/>
            <a:ext cx="6858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56AAE90E-5F15-4ECF-8B77-8E3772746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7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11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5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7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9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0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21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5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6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31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32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33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5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6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14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6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5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29" name="Picture 28" descr="1"/>
          <p:cNvPicPr>
            <a:picLocks noChangeAspect="1" noChangeArrowheads="1"/>
          </p:cNvPicPr>
          <p:nvPr/>
        </p:nvPicPr>
        <p:blipFill>
          <a:blip r:embed="rId2"/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2"/>
          <p:cNvPicPr>
            <a:picLocks noChangeAspect="1" noChangeArrowheads="1"/>
          </p:cNvPicPr>
          <p:nvPr/>
        </p:nvPicPr>
        <p:blipFill>
          <a:blip r:embed="rId3"/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3"/>
          <p:cNvPicPr>
            <a:picLocks noChangeAspect="1" noChangeArrowheads="1"/>
          </p:cNvPicPr>
          <p:nvPr/>
        </p:nvPicPr>
        <p:blipFill>
          <a:blip r:embed="rId4"/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8001000" y="6477000"/>
            <a:ext cx="6858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0F73E31-B302-48CB-932C-481E55B65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7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11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5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7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9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0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21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5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6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31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32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33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5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6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5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7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9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071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72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73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74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6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2066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070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060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06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5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3095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96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97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98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55944A-0978-4168-B97A-0CA185D67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3090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094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08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085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5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4119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20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21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22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DB1434-39BC-493E-B340-40CBA4DDD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4114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118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10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109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5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7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9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5143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44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45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46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A349970F-7FCE-4660-8C84-8FE5B8581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5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6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5138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42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13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5133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56350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56350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ChangeArrowheads="1"/>
          </p:cNvSpPr>
          <p:nvPr/>
        </p:nvSpPr>
        <p:spPr bwMode="auto">
          <a:xfrm>
            <a:off x="179388" y="857250"/>
            <a:ext cx="8964612" cy="156966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>
              <a:tabLst>
                <a:tab pos="630238" algn="l"/>
              </a:tabLst>
            </a:pPr>
            <a:r>
              <a:rPr lang="ru-RU" sz="2400" b="1" i="1" dirty="0">
                <a:solidFill>
                  <a:srgbClr val="003366"/>
                </a:solidFill>
                <a:cs typeface="Arial" pitchFamily="34" charset="0"/>
              </a:rPr>
              <a:t>Формирование нравственных чувств и нравственного поведения, осознанного и ответственного отношения к собственным поступкам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3959225" y="368300"/>
            <a:ext cx="50053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ru-RU" sz="4400" b="1">
                <a:solidFill>
                  <a:srgbClr val="003366"/>
                </a:solidFill>
                <a:cs typeface="Arial" pitchFamily="34" charset="0"/>
              </a:rPr>
              <a:t>Личностные</a:t>
            </a:r>
          </a:p>
        </p:txBody>
      </p:sp>
      <p:pic>
        <p:nvPicPr>
          <p:cNvPr id="7" name="Рисунок 6" descr="Изображение 003.jpg"/>
          <p:cNvPicPr>
            <a:picLocks noChangeAspect="1"/>
          </p:cNvPicPr>
          <p:nvPr/>
        </p:nvPicPr>
        <p:blipFill>
          <a:blip r:embed="rId3"/>
          <a:srcRect l="6494" t="11714" r="8345"/>
          <a:stretch>
            <a:fillRect/>
          </a:stretch>
        </p:blipFill>
        <p:spPr>
          <a:xfrm rot="10800000">
            <a:off x="214282" y="2428868"/>
            <a:ext cx="4341758" cy="2502982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8" name="Рисунок 7" descr="Изображение 004.jpg"/>
          <p:cNvPicPr>
            <a:picLocks noChangeAspect="1"/>
          </p:cNvPicPr>
          <p:nvPr/>
        </p:nvPicPr>
        <p:blipFill>
          <a:blip r:embed="rId4"/>
          <a:srcRect l="6494" t="6597" r="12974" b="3884"/>
          <a:stretch>
            <a:fillRect/>
          </a:stretch>
        </p:blipFill>
        <p:spPr>
          <a:xfrm rot="10800000">
            <a:off x="3500430" y="4429132"/>
            <a:ext cx="2919217" cy="2214578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9" name="Рисунок 8" descr="Изображение 005.jpg"/>
          <p:cNvPicPr>
            <a:picLocks noChangeAspect="1"/>
          </p:cNvPicPr>
          <p:nvPr/>
        </p:nvPicPr>
        <p:blipFill>
          <a:blip r:embed="rId5" cstate="print"/>
          <a:srcRect l="2683" t="10416" r="5551" b="8333"/>
          <a:stretch>
            <a:fillRect/>
          </a:stretch>
        </p:blipFill>
        <p:spPr>
          <a:xfrm>
            <a:off x="6429388" y="2285992"/>
            <a:ext cx="2482013" cy="3024953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ChangeArrowheads="1"/>
          </p:cNvSpPr>
          <p:nvPr/>
        </p:nvSpPr>
        <p:spPr bwMode="auto">
          <a:xfrm>
            <a:off x="215900" y="836613"/>
            <a:ext cx="8712200" cy="830997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3366"/>
                </a:solidFill>
                <a:cs typeface="Arial" pitchFamily="34" charset="0"/>
              </a:rPr>
              <a:t>Формирование ценности  здорового и безопасного образа жизни</a:t>
            </a:r>
          </a:p>
        </p:txBody>
      </p:sp>
      <p:sp>
        <p:nvSpPr>
          <p:cNvPr id="54275" name="Rectangle 6"/>
          <p:cNvSpPr>
            <a:spLocks noChangeArrowheads="1"/>
          </p:cNvSpPr>
          <p:nvPr/>
        </p:nvSpPr>
        <p:spPr bwMode="auto">
          <a:xfrm>
            <a:off x="3959225" y="368300"/>
            <a:ext cx="50053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ru-RU" sz="4400" b="1">
                <a:solidFill>
                  <a:srgbClr val="003366"/>
                </a:solidFill>
                <a:cs typeface="Arial" pitchFamily="34" charset="0"/>
              </a:rPr>
              <a:t>Личностные</a:t>
            </a:r>
          </a:p>
        </p:txBody>
      </p:sp>
      <p:pic>
        <p:nvPicPr>
          <p:cNvPr id="6" name="Рисунок 5" descr="Изображение 006.jpg"/>
          <p:cNvPicPr>
            <a:picLocks noChangeAspect="1"/>
          </p:cNvPicPr>
          <p:nvPr/>
        </p:nvPicPr>
        <p:blipFill>
          <a:blip r:embed="rId3" cstate="print"/>
          <a:srcRect l="4117" t="6250" r="8419" b="1042"/>
          <a:stretch>
            <a:fillRect/>
          </a:stretch>
        </p:blipFill>
        <p:spPr>
          <a:xfrm rot="10800000">
            <a:off x="142844" y="1857364"/>
            <a:ext cx="2571768" cy="3752238"/>
          </a:xfrm>
          <a:prstGeom prst="rect">
            <a:avLst/>
          </a:prstGeom>
          <a:ln w="25400">
            <a:solidFill>
              <a:srgbClr val="304990"/>
            </a:solidFill>
          </a:ln>
        </p:spPr>
      </p:pic>
      <p:pic>
        <p:nvPicPr>
          <p:cNvPr id="7" name="Рисунок 6" descr="Изображение 007.jpg"/>
          <p:cNvPicPr>
            <a:picLocks noChangeAspect="1"/>
          </p:cNvPicPr>
          <p:nvPr/>
        </p:nvPicPr>
        <p:blipFill>
          <a:blip r:embed="rId4" cstate="print"/>
          <a:srcRect l="5551" t="2083" r="4117" b="15625"/>
          <a:stretch>
            <a:fillRect/>
          </a:stretch>
        </p:blipFill>
        <p:spPr>
          <a:xfrm rot="10800000">
            <a:off x="6238552" y="1857364"/>
            <a:ext cx="2905448" cy="3643338"/>
          </a:xfrm>
          <a:prstGeom prst="rect">
            <a:avLst/>
          </a:prstGeom>
          <a:ln w="25400">
            <a:solidFill>
              <a:srgbClr val="304990"/>
            </a:solidFill>
          </a:ln>
        </p:spPr>
      </p:pic>
      <p:pic>
        <p:nvPicPr>
          <p:cNvPr id="8" name="Рисунок 7" descr="Изображение 008.jpg"/>
          <p:cNvPicPr>
            <a:picLocks noChangeAspect="1"/>
          </p:cNvPicPr>
          <p:nvPr/>
        </p:nvPicPr>
        <p:blipFill>
          <a:blip r:embed="rId5"/>
          <a:srcRect l="8419" t="6250" r="5551" b="45833"/>
          <a:stretch>
            <a:fillRect/>
          </a:stretch>
        </p:blipFill>
        <p:spPr>
          <a:xfrm rot="10800000">
            <a:off x="2857488" y="2428868"/>
            <a:ext cx="3143272" cy="2409842"/>
          </a:xfrm>
          <a:prstGeom prst="rect">
            <a:avLst/>
          </a:prstGeom>
          <a:ln w="25400">
            <a:solidFill>
              <a:srgbClr val="30499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594TGp_family_light_a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594TGp_family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4TGp_family_light_a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594TGp_family_light_ani">
  <a:themeElements>
    <a:clrScheme name="594TGp_family_light_a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594TGp_family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4TGp_family_light_a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594TGp_family_light_ani">
  <a:themeElements>
    <a:clrScheme name="594TGp_family_light_a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594TGp_family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4TGp_family_light_a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594TGp_family_light_ani">
  <a:themeElements>
    <a:clrScheme name="594TGp_family_light_a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594TGp_family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4TGp_family_light_a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0_594TGp_family_light_ani">
  <a:themeElements>
    <a:clrScheme name="594TGp_family_light_a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30_594TGp_family_light_ani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4TGp_family_light_a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1_594TGp_family_light_ani">
  <a:themeElements>
    <a:clrScheme name="594TGp_family_light_a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31_594TGp_family_light_ani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4TGp_family_light_a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426</TotalTime>
  <Words>20</Words>
  <Application>Microsoft Office PowerPoint</Application>
  <PresentationFormat>Экран (4:3)</PresentationFormat>
  <Paragraphs>6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Тема1</vt:lpstr>
      <vt:lpstr>6_594TGp_family_light_ani</vt:lpstr>
      <vt:lpstr>8_594TGp_family_light_ani</vt:lpstr>
      <vt:lpstr>1_594TGp_family_light_ani</vt:lpstr>
      <vt:lpstr>30_594TGp_family_light_ani</vt:lpstr>
      <vt:lpstr>31_594TGp_family_light_ani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Zver</cp:lastModifiedBy>
  <cp:revision>44</cp:revision>
  <dcterms:modified xsi:type="dcterms:W3CDTF">2016-03-08T17:43:49Z</dcterms:modified>
</cp:coreProperties>
</file>