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91" r:id="rId3"/>
    <p:sldMasterId id="2147483706" r:id="rId4"/>
    <p:sldMasterId id="2147483720" r:id="rId5"/>
    <p:sldMasterId id="2147483723" r:id="rId6"/>
  </p:sldMasterIdLst>
  <p:notesMasterIdLst>
    <p:notesMasterId r:id="rId12"/>
  </p:notesMasterIdLst>
  <p:handoutMasterIdLst>
    <p:handoutMasterId r:id="rId13"/>
  </p:handoutMasterIdLst>
  <p:sldIdLst>
    <p:sldId id="279" r:id="rId7"/>
    <p:sldId id="285" r:id="rId8"/>
    <p:sldId id="278" r:id="rId9"/>
    <p:sldId id="280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9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903A-1267-4524-BB37-61702F5539E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F9A9-0C17-4934-B922-59D988722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F9DBD-0440-4B29-BF20-6D285D62D803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269D8-D2F9-4DDB-A5D1-B5F9441B5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8AD23F-5029-492D-8B2B-0C7DCFD37569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16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6E7CB4-0F13-4C43-9077-582E6B97F034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6" tIns="45712" rIns="91426" bIns="45712"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102405" name="Номер слайда 3"/>
          <p:cNvSpPr txBox="1">
            <a:spLocks noGrp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 anchor="b"/>
          <a:lstStyle/>
          <a:p>
            <a:pPr algn="r"/>
            <a:fld id="{A55491AB-BAE4-489D-8C74-A4478C38A8C5}" type="slidenum">
              <a:rPr lang="ru-RU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pPr algn="r"/>
              <a:t>4</a:t>
            </a:fld>
            <a:endParaRPr lang="ru-RU" sz="1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2C0629-C693-4912-BA0A-844DFD28D6D8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/>
              <a:t>5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6" tIns="45712" rIns="91426" bIns="45712"/>
          <a:lstStyle/>
          <a:p>
            <a:pPr eaLnBrk="1" hangingPunct="1"/>
            <a:endParaRPr lang="ru-RU" b="1" dirty="0" smtClean="0">
              <a:solidFill>
                <a:srgbClr val="003366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A2707-2964-4B04-9353-2AD3CFAC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C5BD-DF25-4B7F-BD0D-F9CD58ED1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5481-654E-4ECC-9FF7-8DBDDF18E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25E2B-19A6-4349-8373-57E738A56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8E55-E42B-46BC-A5D1-90BE04D3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2CC9-019E-41D6-A2A0-200A38247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7F63-CF05-48D9-B555-CD05806D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6FEB-FA45-4666-A402-1157692DF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49DB-26B3-417B-B55F-6D5E35B3A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1A42-31AA-42F1-BC2A-CF9C0C30A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054A-6332-4D94-88C1-860F2C6C3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C2B99-334A-466C-A4A8-63DF76869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F771-5A09-427E-969F-B4C70851E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2A69-B1FE-4908-9615-32C089485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A313C-5464-4A28-BE40-3CAF3322A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C741-EB3D-4FCB-BAF2-0DADD654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B051-E3A6-44C2-9921-38EC2AA02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23C5-245C-4BD3-BBA4-92AEC80C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7E33-53BB-449F-8917-FFCF69BA8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A62A-BC03-4D82-9929-DC64D7F3B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DC98-791B-4950-AFF5-16DB43D16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F9A7-FD0B-46C8-857F-FC37D4E80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825E-2E97-4F08-A189-4240A94FB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39AC-1453-422A-A807-1622AB09B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CF04-1892-4B3C-95FB-142EA84B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B64F-B933-40F5-B943-1D38C0F4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9E6A-269D-4AE6-AEDC-9068498C1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49D2F-F1CA-4489-B627-4A7FA155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0165D-38D5-4EE9-BD51-0041A5846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6391-F80D-48AD-B622-1F4C7F135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B32-9C6B-4F54-9F07-5D946E88F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93F4-BDBA-44CA-AE60-355C7D2C5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C2252-4984-4F7E-AA6A-AB0E9AB79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1BBA7-4714-4921-B6FD-D64928DC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E95A-A595-432D-B015-D5F742E20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2621-AA5E-481F-9157-64E07472C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9092-4118-4873-A725-14E9DBBF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9582-4AEC-4A1C-BBCF-553FF284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4D1D-324F-4F6B-AC8D-4F3F6592A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001000" y="6477000"/>
            <a:ext cx="6858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6AAE90E-5F15-4ECF-8B77-8E377274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1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5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7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21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6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31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3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001000" y="6477000"/>
            <a:ext cx="6858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0F73E31-B302-48CB-932C-481E55B65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1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5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7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21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6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31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3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071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2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3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4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2066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070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6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5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6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7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8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5944A-0978-4168-B97A-0CA185D67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090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94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08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85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4119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0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1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2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DB1434-39BC-493E-B340-40CBA4DDD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4114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118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109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5143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4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5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6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349970F-7FCE-4660-8C84-8FE5B858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6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5138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2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33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0464" y="4589687"/>
            <a:ext cx="5143536" cy="226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Учитель английского языка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МБОУ гимназия №1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г.Североморск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Крохина Е.Ф.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105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310" y="509566"/>
            <a:ext cx="78581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Реализация требований ФГОС</a:t>
            </a:r>
            <a:endParaRPr lang="en-US" sz="36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в УМК «Звёздный английский»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издательства «Просвещение»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105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0034" y="2214554"/>
            <a:ext cx="2298700" cy="1322388"/>
            <a:chOff x="4320" y="1152"/>
            <a:chExt cx="414" cy="402"/>
          </a:xfrm>
        </p:grpSpPr>
        <p:sp>
          <p:nvSpPr>
            <p:cNvPr id="52237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38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4036" name="Rectangle 15"/>
          <p:cNvSpPr>
            <a:spLocks noChangeArrowheads="1"/>
          </p:cNvSpPr>
          <p:nvPr/>
        </p:nvSpPr>
        <p:spPr bwMode="gray">
          <a:xfrm>
            <a:off x="785786" y="2643182"/>
            <a:ext cx="1809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Личностные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71802" y="2214554"/>
            <a:ext cx="2592387" cy="1322388"/>
            <a:chOff x="4320" y="1152"/>
            <a:chExt cx="414" cy="402"/>
          </a:xfrm>
        </p:grpSpPr>
        <p:sp>
          <p:nvSpPr>
            <p:cNvPr id="52241" name="AutoShape 1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42" name="Freeform 1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857884" y="2214554"/>
            <a:ext cx="2265363" cy="1322388"/>
            <a:chOff x="4320" y="1152"/>
            <a:chExt cx="414" cy="402"/>
          </a:xfrm>
        </p:grpSpPr>
        <p:sp>
          <p:nvSpPr>
            <p:cNvPr id="52244" name="AutoShape 2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45" name="Freeform 2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4039" name="Rectangle 22"/>
          <p:cNvSpPr>
            <a:spLocks noChangeArrowheads="1"/>
          </p:cNvSpPr>
          <p:nvPr/>
        </p:nvSpPr>
        <p:spPr bwMode="gray">
          <a:xfrm>
            <a:off x="3071802" y="2643182"/>
            <a:ext cx="2562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00"/>
                </a:solidFill>
              </a:rPr>
              <a:t>Метапредметные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4040" name="Rectangle 23"/>
          <p:cNvSpPr>
            <a:spLocks noChangeArrowheads="1"/>
          </p:cNvSpPr>
          <p:nvPr/>
        </p:nvSpPr>
        <p:spPr bwMode="gray">
          <a:xfrm>
            <a:off x="6000760" y="2643182"/>
            <a:ext cx="1900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Предметные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4041" name="AutoShape 24"/>
          <p:cNvSpPr>
            <a:spLocks noChangeArrowheads="1"/>
          </p:cNvSpPr>
          <p:nvPr/>
        </p:nvSpPr>
        <p:spPr bwMode="ltGray">
          <a:xfrm>
            <a:off x="3735388" y="5548313"/>
            <a:ext cx="4149725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3827463" y="5678488"/>
            <a:ext cx="40576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3200" b="1" dirty="0">
                <a:solidFill>
                  <a:srgbClr val="000000"/>
                </a:solidFill>
              </a:rPr>
              <a:t>Итоговая оценка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4043" name="AutoShape 26"/>
          <p:cNvSpPr>
            <a:spLocks noChangeArrowheads="1"/>
          </p:cNvSpPr>
          <p:nvPr/>
        </p:nvSpPr>
        <p:spPr bwMode="ltGray">
          <a:xfrm>
            <a:off x="1571604" y="500042"/>
            <a:ext cx="6238875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4044" name="Rectangle 27"/>
          <p:cNvSpPr>
            <a:spLocks noChangeArrowheads="1"/>
          </p:cNvSpPr>
          <p:nvPr/>
        </p:nvSpPr>
        <p:spPr bwMode="auto">
          <a:xfrm>
            <a:off x="1785918" y="642918"/>
            <a:ext cx="58086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rgbClr val="000000"/>
                </a:solidFill>
              </a:rPr>
              <a:t>Результаты образования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2252" name="AutoShape 28"/>
          <p:cNvSpPr>
            <a:spLocks noChangeArrowheads="1"/>
          </p:cNvSpPr>
          <p:nvPr/>
        </p:nvSpPr>
        <p:spPr bwMode="gray">
          <a:xfrm flipV="1">
            <a:off x="4284663" y="3716338"/>
            <a:ext cx="2951162" cy="1817687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static.ozone.ru/multimedia/books_covers/c300/1001758361.jpg"/>
          <p:cNvPicPr>
            <a:picLocks noChangeAspect="1" noChangeArrowheads="1"/>
          </p:cNvPicPr>
          <p:nvPr/>
        </p:nvPicPr>
        <p:blipFill>
          <a:blip r:embed="rId3"/>
          <a:srcRect l="14706" t="2941" r="17646"/>
          <a:stretch>
            <a:fillRect/>
          </a:stretch>
        </p:blipFill>
        <p:spPr bwMode="auto">
          <a:xfrm>
            <a:off x="3929058" y="4143380"/>
            <a:ext cx="1643074" cy="2357422"/>
          </a:xfrm>
          <a:prstGeom prst="rect">
            <a:avLst/>
          </a:prstGeom>
          <a:noFill/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258888" y="260350"/>
            <a:ext cx="7164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 УМК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«Звёздный английский»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250825" y="1709738"/>
            <a:ext cx="78216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cs typeface="Arial" pitchFamily="34" charset="0"/>
              </a:rPr>
              <a:t>Учебник </a:t>
            </a:r>
            <a:r>
              <a:rPr lang="en-US" sz="2400" b="1" dirty="0" smtClean="0">
                <a:solidFill>
                  <a:srgbClr val="000066"/>
                </a:solidFill>
                <a:cs typeface="Arial" pitchFamily="34" charset="0"/>
              </a:rPr>
              <a:t>(Student’s book)</a:t>
            </a:r>
            <a:endParaRPr lang="en-US" sz="2400" b="1" dirty="0">
              <a:solidFill>
                <a:srgbClr val="000066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66"/>
                </a:solidFill>
                <a:cs typeface="Arial" pitchFamily="34" charset="0"/>
              </a:rPr>
              <a:t>Рабочая </a:t>
            </a:r>
            <a:r>
              <a:rPr lang="ru-RU" sz="2400" b="1" dirty="0" smtClean="0">
                <a:solidFill>
                  <a:srgbClr val="000066"/>
                </a:solidFill>
                <a:cs typeface="Arial" pitchFamily="34" charset="0"/>
              </a:rPr>
              <a:t>тетрадь</a:t>
            </a:r>
            <a:r>
              <a:rPr lang="en-US" sz="2400" b="1" dirty="0" smtClean="0">
                <a:solidFill>
                  <a:srgbClr val="000066"/>
                </a:solidFill>
                <a:cs typeface="Arial" pitchFamily="34" charset="0"/>
              </a:rPr>
              <a:t> (Workbook)</a:t>
            </a:r>
            <a:endParaRPr lang="en-US" sz="2400" b="1" dirty="0">
              <a:solidFill>
                <a:srgbClr val="000066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66"/>
                </a:solidFill>
                <a:cs typeface="Arial" pitchFamily="34" charset="0"/>
              </a:rPr>
              <a:t>Книга для учителя</a:t>
            </a:r>
            <a:r>
              <a:rPr lang="en-US" sz="2400" b="1" dirty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66"/>
                </a:solidFill>
                <a:cs typeface="Arial" pitchFamily="34" charset="0"/>
              </a:rPr>
              <a:t>(Teacher’s book-interleaved)</a:t>
            </a:r>
            <a:endParaRPr lang="en-US" sz="2400" b="1" dirty="0">
              <a:solidFill>
                <a:srgbClr val="000066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66"/>
                </a:solidFill>
                <a:cs typeface="Arial" pitchFamily="34" charset="0"/>
              </a:rPr>
              <a:t>Контрольные </a:t>
            </a:r>
            <a:r>
              <a:rPr lang="ru-RU" sz="2400" b="1" dirty="0" smtClean="0">
                <a:solidFill>
                  <a:srgbClr val="000066"/>
                </a:solidFill>
                <a:cs typeface="Arial" pitchFamily="34" charset="0"/>
              </a:rPr>
              <a:t>задания</a:t>
            </a:r>
            <a:r>
              <a:rPr lang="en-US" sz="2400" b="1" dirty="0" smtClean="0">
                <a:solidFill>
                  <a:srgbClr val="000066"/>
                </a:solidFill>
                <a:cs typeface="Arial" pitchFamily="34" charset="0"/>
              </a:rPr>
              <a:t> (Test booklet)</a:t>
            </a:r>
            <a:endParaRPr lang="en-US" sz="2400" b="1" dirty="0">
              <a:solidFill>
                <a:srgbClr val="000066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66"/>
                </a:solidFill>
                <a:cs typeface="Arial" pitchFamily="34" charset="0"/>
              </a:rPr>
              <a:t>Языковой </a:t>
            </a:r>
            <a:r>
              <a:rPr lang="ru-RU" sz="2400" b="1" dirty="0" smtClean="0">
                <a:solidFill>
                  <a:srgbClr val="000066"/>
                </a:solidFill>
                <a:cs typeface="Arial" pitchFamily="34" charset="0"/>
              </a:rPr>
              <a:t>портфель</a:t>
            </a:r>
            <a:r>
              <a:rPr lang="en-US" sz="2400" b="1" dirty="0" smtClean="0">
                <a:solidFill>
                  <a:srgbClr val="000066"/>
                </a:solidFill>
                <a:cs typeface="Arial" pitchFamily="34" charset="0"/>
              </a:rPr>
              <a:t> (My language Portfolio)</a:t>
            </a:r>
            <a:endParaRPr lang="en-US" sz="2400" b="1" dirty="0">
              <a:solidFill>
                <a:srgbClr val="000066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66"/>
                </a:solidFill>
                <a:cs typeface="Arial" pitchFamily="34" charset="0"/>
              </a:rPr>
              <a:t>CD для занятий в классе, </a:t>
            </a:r>
            <a:r>
              <a:rPr lang="en-US" sz="2400" b="1" dirty="0">
                <a:solidFill>
                  <a:srgbClr val="000066"/>
                </a:solidFill>
                <a:cs typeface="Arial" pitchFamily="34" charset="0"/>
              </a:rPr>
              <a:t>CD </a:t>
            </a:r>
            <a:r>
              <a:rPr lang="ru-RU" sz="2400" b="1" dirty="0">
                <a:solidFill>
                  <a:srgbClr val="000066"/>
                </a:solidFill>
                <a:cs typeface="Arial" pitchFamily="34" charset="0"/>
              </a:rPr>
              <a:t>для занятий дома </a:t>
            </a:r>
            <a:endParaRPr lang="ru-RU" sz="2400" b="1" dirty="0" smtClean="0">
              <a:solidFill>
                <a:srgbClr val="000066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cs typeface="Arial" pitchFamily="34" charset="0"/>
              </a:rPr>
              <a:t>Видеокурс</a:t>
            </a:r>
            <a:r>
              <a:rPr lang="ru-RU" sz="2400" b="1" dirty="0" smtClean="0">
                <a:solidFill>
                  <a:srgbClr val="000066"/>
                </a:solidFill>
                <a:cs typeface="Arial" pitchFamily="34" charset="0"/>
              </a:rPr>
              <a:t> (</a:t>
            </a:r>
            <a:r>
              <a:rPr lang="en-US" sz="2400" b="1" dirty="0" smtClean="0">
                <a:solidFill>
                  <a:srgbClr val="000066"/>
                </a:solidFill>
                <a:cs typeface="Arial" pitchFamily="34" charset="0"/>
              </a:rPr>
              <a:t>DVD-video)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66"/>
                </a:solidFill>
                <a:cs typeface="Arial" pitchFamily="34" charset="0"/>
              </a:rPr>
              <a:t> Сборник упражнений</a:t>
            </a:r>
            <a:endParaRPr lang="en-US" sz="2400" b="1" dirty="0">
              <a:solidFill>
                <a:srgbClr val="000066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cs typeface="Arial" pitchFamily="34" charset="0"/>
              </a:rPr>
              <a:t>Рабочие </a:t>
            </a:r>
            <a:r>
              <a:rPr lang="ru-RU" sz="2400" b="1" dirty="0">
                <a:solidFill>
                  <a:srgbClr val="000066"/>
                </a:solidFill>
                <a:cs typeface="Arial" pitchFamily="34" charset="0"/>
              </a:rPr>
              <a:t>программы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IWB Software</a:t>
            </a:r>
            <a:endParaRPr 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1684" name="Picture 4" descr="http://static.ozone.ru/multimedia/books_covers/c300/1005794660.jpg"/>
          <p:cNvPicPr>
            <a:picLocks noChangeAspect="1" noChangeArrowheads="1"/>
          </p:cNvPicPr>
          <p:nvPr/>
        </p:nvPicPr>
        <p:blipFill>
          <a:blip r:embed="rId4"/>
          <a:srcRect l="14815" r="14814"/>
          <a:stretch>
            <a:fillRect/>
          </a:stretch>
        </p:blipFill>
        <p:spPr bwMode="auto">
          <a:xfrm>
            <a:off x="5572132" y="4500570"/>
            <a:ext cx="1357322" cy="1928802"/>
          </a:xfrm>
          <a:prstGeom prst="rect">
            <a:avLst/>
          </a:prstGeom>
          <a:noFill/>
        </p:spPr>
      </p:pic>
      <p:pic>
        <p:nvPicPr>
          <p:cNvPr id="71686" name="Picture 6" descr="http://my-shop.ru/_files/product/2/130/12915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5072074"/>
            <a:ext cx="991883" cy="1319205"/>
          </a:xfrm>
          <a:prstGeom prst="rect">
            <a:avLst/>
          </a:prstGeom>
          <a:noFill/>
        </p:spPr>
      </p:pic>
      <p:pic>
        <p:nvPicPr>
          <p:cNvPr id="71688" name="Picture 8" descr="http://static1.ozone.ru/multimedia/books_covers/c300/1001741365.jpg"/>
          <p:cNvPicPr>
            <a:picLocks noChangeAspect="1" noChangeArrowheads="1"/>
          </p:cNvPicPr>
          <p:nvPr/>
        </p:nvPicPr>
        <p:blipFill>
          <a:blip r:embed="rId6"/>
          <a:srcRect l="17500" t="20000" r="17499" b="14999"/>
          <a:stretch>
            <a:fillRect/>
          </a:stretch>
        </p:blipFill>
        <p:spPr bwMode="auto">
          <a:xfrm>
            <a:off x="2714612" y="5286388"/>
            <a:ext cx="1214446" cy="1214446"/>
          </a:xfrm>
          <a:prstGeom prst="rect">
            <a:avLst/>
          </a:prstGeom>
          <a:noFill/>
        </p:spPr>
      </p:pic>
      <p:pic>
        <p:nvPicPr>
          <p:cNvPr id="71690" name="Picture 10" descr="http://static2.ozone.ru/multimedia/books_covers/c120/1003202486.jpg"/>
          <p:cNvPicPr>
            <a:picLocks noChangeAspect="1" noChangeArrowheads="1"/>
          </p:cNvPicPr>
          <p:nvPr/>
        </p:nvPicPr>
        <p:blipFill>
          <a:blip r:embed="rId7"/>
          <a:srcRect l="15094" r="16981"/>
          <a:stretch>
            <a:fillRect/>
          </a:stretch>
        </p:blipFill>
        <p:spPr bwMode="auto">
          <a:xfrm>
            <a:off x="7929586" y="5072074"/>
            <a:ext cx="928694" cy="136724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4464050" y="2205038"/>
            <a:ext cx="46799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2000" b="1" i="1" dirty="0">
                <a:solidFill>
                  <a:srgbClr val="003366"/>
                </a:solidFill>
                <a:cs typeface="Arial" pitchFamily="34" charset="0"/>
              </a:rPr>
              <a:t>Осознание своей этнической принадлежности, знание истории, языка, культуры своего народа, своего края, основ культурного наследия народов России и человечества</a:t>
            </a:r>
            <a:endParaRPr lang="ru-RU" sz="2000" b="1" dirty="0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3959225" y="368300"/>
            <a:ext cx="50053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4400" b="1">
                <a:solidFill>
                  <a:srgbClr val="003366"/>
                </a:solidFill>
                <a:cs typeface="Arial" pitchFamily="34" charset="0"/>
              </a:rPr>
              <a:t>Личностные</a:t>
            </a:r>
          </a:p>
        </p:txBody>
      </p:sp>
      <p:pic>
        <p:nvPicPr>
          <p:cNvPr id="6" name="Рисунок 5" descr="Изображение 001.jpg"/>
          <p:cNvPicPr>
            <a:picLocks noChangeAspect="1"/>
          </p:cNvPicPr>
          <p:nvPr/>
        </p:nvPicPr>
        <p:blipFill>
          <a:blip r:embed="rId3" cstate="print"/>
          <a:srcRect l="1434" t="7292" r="8235" b="2083"/>
          <a:stretch>
            <a:fillRect/>
          </a:stretch>
        </p:blipFill>
        <p:spPr>
          <a:xfrm rot="10381202">
            <a:off x="574918" y="365370"/>
            <a:ext cx="2715125" cy="374945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7" name="Рисунок 6" descr="Изображение 002.jpg"/>
          <p:cNvPicPr>
            <a:picLocks noChangeAspect="1"/>
          </p:cNvPicPr>
          <p:nvPr/>
        </p:nvPicPr>
        <p:blipFill>
          <a:blip r:embed="rId4" cstate="print"/>
          <a:srcRect l="2683" t="8333" r="8419" b="3125"/>
          <a:stretch>
            <a:fillRect/>
          </a:stretch>
        </p:blipFill>
        <p:spPr>
          <a:xfrm rot="10800000">
            <a:off x="2959845" y="2859088"/>
            <a:ext cx="2643206" cy="3623751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8" name="Рисунок 7" descr="Изображение.jpg"/>
          <p:cNvPicPr>
            <a:picLocks noChangeAspect="1"/>
          </p:cNvPicPr>
          <p:nvPr/>
        </p:nvPicPr>
        <p:blipFill>
          <a:blip r:embed="rId5" cstate="print"/>
          <a:srcRect l="4117" t="5208" r="8419" b="4166"/>
          <a:stretch>
            <a:fillRect/>
          </a:stretch>
        </p:blipFill>
        <p:spPr>
          <a:xfrm rot="10800000">
            <a:off x="6215074" y="2857496"/>
            <a:ext cx="2554524" cy="364333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0" y="785794"/>
            <a:ext cx="8891588" cy="1200329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>
              <a:tabLst>
                <a:tab pos="630238" algn="l"/>
              </a:tabLst>
            </a:pPr>
            <a:r>
              <a:rPr lang="ru-RU" sz="2400" b="1" i="1" dirty="0">
                <a:solidFill>
                  <a:srgbClr val="003366"/>
                </a:solidFill>
              </a:rPr>
              <a:t>Формирование системы знаний и представлений о мире как о многоязычном и поликультурном сообществе</a:t>
            </a:r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3959225" y="368300"/>
            <a:ext cx="50053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4400" b="1">
                <a:solidFill>
                  <a:srgbClr val="003366"/>
                </a:solidFill>
              </a:rPr>
              <a:t>Личностные</a:t>
            </a:r>
          </a:p>
        </p:txBody>
      </p:sp>
      <p:pic>
        <p:nvPicPr>
          <p:cNvPr id="6" name="Рисунок 5" descr="Изображение.jpg"/>
          <p:cNvPicPr>
            <a:picLocks noChangeAspect="1"/>
          </p:cNvPicPr>
          <p:nvPr/>
        </p:nvPicPr>
        <p:blipFill>
          <a:blip r:embed="rId3" cstate="print"/>
          <a:srcRect l="5551" r="4117" b="9375"/>
          <a:stretch>
            <a:fillRect/>
          </a:stretch>
        </p:blipFill>
        <p:spPr>
          <a:xfrm>
            <a:off x="214282" y="2357430"/>
            <a:ext cx="2793483" cy="3857652"/>
          </a:xfrm>
          <a:prstGeom prst="rect">
            <a:avLst/>
          </a:prstGeom>
          <a:ln w="25400">
            <a:solidFill>
              <a:srgbClr val="304990"/>
            </a:solidFill>
          </a:ln>
        </p:spPr>
      </p:pic>
      <p:pic>
        <p:nvPicPr>
          <p:cNvPr id="7" name="Рисунок 6" descr="Изображение 001.jpg"/>
          <p:cNvPicPr>
            <a:picLocks noChangeAspect="1"/>
          </p:cNvPicPr>
          <p:nvPr/>
        </p:nvPicPr>
        <p:blipFill>
          <a:blip r:embed="rId4" cstate="print"/>
          <a:srcRect l="4117" t="3125" r="6985" b="4166"/>
          <a:stretch>
            <a:fillRect/>
          </a:stretch>
        </p:blipFill>
        <p:spPr>
          <a:xfrm>
            <a:off x="3286116" y="2357430"/>
            <a:ext cx="2687353" cy="3857652"/>
          </a:xfrm>
          <a:prstGeom prst="rect">
            <a:avLst/>
          </a:prstGeom>
          <a:ln w="25400">
            <a:solidFill>
              <a:srgbClr val="304990"/>
            </a:solidFill>
          </a:ln>
        </p:spPr>
      </p:pic>
      <p:pic>
        <p:nvPicPr>
          <p:cNvPr id="8" name="Рисунок 7" descr="Изображение 002.jpg"/>
          <p:cNvPicPr>
            <a:picLocks noChangeAspect="1"/>
          </p:cNvPicPr>
          <p:nvPr/>
        </p:nvPicPr>
        <p:blipFill>
          <a:blip r:embed="rId5" cstate="print"/>
          <a:srcRect l="6985" r="4117" b="8333"/>
          <a:stretch>
            <a:fillRect/>
          </a:stretch>
        </p:blipFill>
        <p:spPr>
          <a:xfrm>
            <a:off x="6215074" y="2357430"/>
            <a:ext cx="2717902" cy="3857652"/>
          </a:xfrm>
          <a:prstGeom prst="rect">
            <a:avLst/>
          </a:prstGeom>
          <a:ln w="25400">
            <a:solidFill>
              <a:srgbClr val="30499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30_594TGp_family_light_an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1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31_594TGp_family_light_an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425</TotalTime>
  <Words>141</Words>
  <Application>Microsoft Office PowerPoint</Application>
  <PresentationFormat>Экран (4:3)</PresentationFormat>
  <Paragraphs>32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Тема1</vt:lpstr>
      <vt:lpstr>6_594TGp_family_light_ani</vt:lpstr>
      <vt:lpstr>8_594TGp_family_light_ani</vt:lpstr>
      <vt:lpstr>1_594TGp_family_light_ani</vt:lpstr>
      <vt:lpstr>30_594TGp_family_light_ani</vt:lpstr>
      <vt:lpstr>31_594TGp_family_light_ani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Zver</cp:lastModifiedBy>
  <cp:revision>43</cp:revision>
  <dcterms:modified xsi:type="dcterms:W3CDTF">2016-03-08T17:40:50Z</dcterms:modified>
</cp:coreProperties>
</file>