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4" r:id="rId4"/>
    <p:sldId id="264" r:id="rId5"/>
    <p:sldId id="265" r:id="rId6"/>
    <p:sldId id="266" r:id="rId7"/>
    <p:sldId id="267" r:id="rId8"/>
    <p:sldId id="270" r:id="rId9"/>
    <p:sldId id="271" r:id="rId10"/>
    <p:sldId id="284" r:id="rId11"/>
    <p:sldId id="276" r:id="rId12"/>
    <p:sldId id="277" r:id="rId13"/>
    <p:sldId id="272" r:id="rId14"/>
    <p:sldId id="285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517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2B7F43-354A-41FE-A16B-3FACF27EC0A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5DBA30-213F-4519-8C87-79A7AEAF1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84784"/>
            <a:ext cx="8458200" cy="4290405"/>
          </a:xfr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«Каждый культурный подъем в истории так или иначе связан с обращением к прошлому…»</a:t>
            </a:r>
          </a:p>
          <a:p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</a:rPr>
              <a:t>                     (академик Д.С. Лихачев)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Скала  «</a:t>
            </a:r>
            <a:r>
              <a:rPr lang="ru-RU" dirty="0" err="1" smtClean="0"/>
              <a:t>Сагаан</a:t>
            </a:r>
            <a:r>
              <a:rPr lang="ru-RU" dirty="0" smtClean="0"/>
              <a:t>  </a:t>
            </a:r>
            <a:r>
              <a:rPr lang="ru-RU" dirty="0" err="1" smtClean="0"/>
              <a:t>Хабсагай</a:t>
            </a:r>
            <a:r>
              <a:rPr lang="ru-RU" sz="2700" dirty="0" smtClean="0"/>
              <a:t>»(белый камень)</a:t>
            </a:r>
            <a:endParaRPr lang="ru-RU" sz="27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78893" y="1705761"/>
            <a:ext cx="7386214" cy="44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DDF17"/>
                </a:solidFill>
              </a:rPr>
              <a:t>Исторические Памятники</a:t>
            </a:r>
            <a:r>
              <a:rPr lang="ru-RU" sz="2400" b="1" dirty="0" smtClean="0">
                <a:solidFill>
                  <a:srgbClr val="3DDF17"/>
                </a:solidFill>
              </a:rPr>
              <a:t>: Ц.Ц. </a:t>
            </a:r>
            <a:r>
              <a:rPr lang="ru-RU" sz="2400" b="1" dirty="0" err="1" smtClean="0">
                <a:solidFill>
                  <a:srgbClr val="3DDF17"/>
                </a:solidFill>
              </a:rPr>
              <a:t>Ранжурову</a:t>
            </a:r>
            <a:r>
              <a:rPr lang="ru-RU" sz="2400" b="1" dirty="0" smtClean="0">
                <a:solidFill>
                  <a:srgbClr val="3DDF17"/>
                </a:solidFill>
              </a:rPr>
              <a:t> – первому бурятскому революционеру </a:t>
            </a:r>
            <a:r>
              <a:rPr lang="ru-RU" sz="2000" b="1" dirty="0" smtClean="0">
                <a:solidFill>
                  <a:srgbClr val="3DDF17"/>
                </a:solidFill>
              </a:rPr>
              <a:t>с. </a:t>
            </a:r>
            <a:r>
              <a:rPr lang="ru-RU" sz="2000" b="1" dirty="0" err="1" smtClean="0">
                <a:solidFill>
                  <a:srgbClr val="3DDF17"/>
                </a:solidFill>
              </a:rPr>
              <a:t>Шарагол</a:t>
            </a:r>
            <a:endParaRPr lang="ru-RU" sz="2000" dirty="0"/>
          </a:p>
        </p:txBody>
      </p:sp>
      <p:pic>
        <p:nvPicPr>
          <p:cNvPr id="4" name="Picture 5" descr="Новы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283" y="1977749"/>
            <a:ext cx="7573433" cy="395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0000FF"/>
                </a:solidFill>
                <a:latin typeface="Bookman Old Style" pitchFamily="18" charset="0"/>
              </a:rPr>
              <a:t>Памятник погибшим воинам в годы  ВОВ 1941-1945гг</a:t>
            </a:r>
            <a:r>
              <a:rPr lang="ru-RU" sz="3600" dirty="0" smtClean="0"/>
              <a:t>.</a:t>
            </a:r>
            <a:r>
              <a:rPr lang="ru-RU" sz="2400" dirty="0" smtClean="0"/>
              <a:t>с. </a:t>
            </a:r>
            <a:r>
              <a:rPr lang="ru-RU" sz="2400" dirty="0" err="1" smtClean="0"/>
              <a:t>Шарагол</a:t>
            </a:r>
            <a:endParaRPr lang="ru-RU" sz="3600" dirty="0"/>
          </a:p>
        </p:txBody>
      </p:sp>
      <p:pic>
        <p:nvPicPr>
          <p:cNvPr id="4" name="Picture 4" descr="03_22_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59632" y="1844824"/>
            <a:ext cx="6552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2700" dirty="0" smtClean="0"/>
              <a:t>Мы и сегодня чтим свои традиции</a:t>
            </a:r>
            <a:r>
              <a:rPr lang="ru-RU" dirty="0" smtClean="0"/>
              <a:t>: Широкая масленица</a:t>
            </a:r>
            <a:endParaRPr lang="ru-RU" sz="2700" dirty="0"/>
          </a:p>
        </p:txBody>
      </p:sp>
      <p:pic>
        <p:nvPicPr>
          <p:cNvPr id="18434" name="Picture 2" descr="D:\Documents\My documents\масленица\м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78329" y="1691322"/>
            <a:ext cx="6787342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Конный    переход – 2010г     (</a:t>
            </a:r>
            <a:r>
              <a:rPr lang="ru-RU" sz="2700" dirty="0" smtClean="0"/>
              <a:t>посвященный 65 – </a:t>
            </a:r>
            <a:r>
              <a:rPr lang="ru-RU" sz="2700" dirty="0" err="1" smtClean="0"/>
              <a:t>летию</a:t>
            </a:r>
            <a:r>
              <a:rPr lang="ru-RU" sz="2700" dirty="0" smtClean="0"/>
              <a:t>  Великой победы)</a:t>
            </a:r>
            <a:endParaRPr lang="ru-RU" sz="2700" dirty="0"/>
          </a:p>
        </p:txBody>
      </p:sp>
      <p:pic>
        <p:nvPicPr>
          <p:cNvPr id="36866" name="Picture 2" descr="D:\Documents\My documents\конный переход\100_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Где бы мы не были</a:t>
            </a:r>
            <a:r>
              <a:rPr lang="ru-RU" sz="4400" dirty="0" smtClean="0"/>
              <a:t>, куда бы ни забросила нас судьба, </a:t>
            </a:r>
            <a:r>
              <a:rPr lang="ru-RU" sz="4400" dirty="0"/>
              <a:t>должны бережно хранить в своих сердцах память о своей малой родине, ее историческом и культурном прошлом.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Шарагол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Милый </a:t>
            </a:r>
            <a:r>
              <a:rPr lang="ru-RU" dirty="0"/>
              <a:t>сердцу край…Маленькая точка на карте, а сколько в ней своеобразия, уникальности. Сама история предопределила рождение </a:t>
            </a:r>
            <a:r>
              <a:rPr lang="en-US" dirty="0" smtClean="0"/>
              <a:t> </a:t>
            </a:r>
            <a:r>
              <a:rPr lang="ru-RU" dirty="0" smtClean="0"/>
              <a:t>здесь первого </a:t>
            </a:r>
            <a:r>
              <a:rPr lang="ru-RU" dirty="0"/>
              <a:t>бурятского революционера </a:t>
            </a:r>
            <a:r>
              <a:rPr lang="ru-RU" dirty="0" err="1"/>
              <a:t>Цыремпила</a:t>
            </a:r>
            <a:r>
              <a:rPr lang="ru-RU" dirty="0"/>
              <a:t> </a:t>
            </a:r>
            <a:r>
              <a:rPr lang="ru-RU" dirty="0" err="1"/>
              <a:t>Ранжурова</a:t>
            </a:r>
            <a:r>
              <a:rPr lang="ru-RU" dirty="0"/>
              <a:t>, казаков, прославивших свою малую родину участием в известных всему миру путешествиях, ветеранов войны и труда вынесших на своих плечах все тяготы войны и добывших нам свободу и счастье.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выглядел </a:t>
            </a:r>
            <a:r>
              <a:rPr lang="ru-RU" dirty="0" err="1" smtClean="0"/>
              <a:t>Шарагол</a:t>
            </a:r>
            <a:endParaRPr lang="ru-RU" dirty="0"/>
          </a:p>
        </p:txBody>
      </p:sp>
      <p:pic>
        <p:nvPicPr>
          <p:cNvPr id="1026" name="Picture 2" descr="H:\фото\img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772816"/>
            <a:ext cx="82296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 истории нашего казачества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Шарагольское казачество это часть всего казачества России. В </a:t>
            </a:r>
            <a:r>
              <a:rPr lang="ru-RU" sz="2400" dirty="0" err="1" smtClean="0"/>
              <a:t>Шараголе</a:t>
            </a:r>
            <a:r>
              <a:rPr lang="ru-RU" sz="2400" dirty="0" smtClean="0"/>
              <a:t> казачество образовалось около </a:t>
            </a:r>
            <a:r>
              <a:rPr lang="ru-RU" sz="2400" b="1" dirty="0" smtClean="0"/>
              <a:t>300 </a:t>
            </a:r>
            <a:r>
              <a:rPr lang="ru-RU" sz="2400" dirty="0" smtClean="0"/>
              <a:t>лет назад. Главной обязанностью казаков являлось  охрана государственной границы.</a:t>
            </a:r>
          </a:p>
          <a:p>
            <a:endParaRPr lang="ru-RU" dirty="0"/>
          </a:p>
        </p:txBody>
      </p:sp>
      <p:pic>
        <p:nvPicPr>
          <p:cNvPr id="5" name="Содержимое 4" descr="каза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5184575" cy="36724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Ц.Г. </a:t>
            </a:r>
            <a:r>
              <a:rPr lang="ru-RU" dirty="0" err="1" smtClean="0"/>
              <a:t>Бадмажапов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Ц.Г. </a:t>
            </a:r>
            <a:r>
              <a:rPr lang="ru-RU" sz="1800" b="1" dirty="0" err="1" smtClean="0"/>
              <a:t>Бадмажапов</a:t>
            </a:r>
            <a:r>
              <a:rPr lang="ru-RU" sz="1800" b="1" dirty="0" smtClean="0"/>
              <a:t> </a:t>
            </a:r>
            <a:r>
              <a:rPr lang="ru-RU" sz="1800" dirty="0" smtClean="0"/>
              <a:t>родился в 1879 году в казачьей станице с. </a:t>
            </a:r>
            <a:r>
              <a:rPr lang="ru-RU" sz="1800" dirty="0" err="1" smtClean="0"/>
              <a:t>Шарагол</a:t>
            </a:r>
            <a:r>
              <a:rPr lang="ru-RU" sz="1800" dirty="0" smtClean="0"/>
              <a:t>. К тому времени он окончил местную приходскую школу, успел поработать погонщиком скота у местных скотопромышленников, стать приказчиком одной из торговых фирм в Урге. </a:t>
            </a:r>
          </a:p>
          <a:p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>Казаки участвовали в походах с путешественниками Пржевальским, Козловым, среди участников был наш земляк </a:t>
            </a:r>
            <a:r>
              <a:rPr lang="ru-RU" sz="1800" b="1" dirty="0" smtClean="0">
                <a:solidFill>
                  <a:schemeClr val="tx2">
                    <a:satMod val="200000"/>
                  </a:schemeClr>
                </a:solidFill>
              </a:rPr>
              <a:t>Ц.Г. </a:t>
            </a:r>
            <a:r>
              <a:rPr lang="ru-RU" sz="1800" b="1" dirty="0" err="1" smtClean="0">
                <a:solidFill>
                  <a:schemeClr val="tx2">
                    <a:satMod val="200000"/>
                  </a:schemeClr>
                </a:solidFill>
              </a:rPr>
              <a:t>Бадмажапов</a:t>
            </a:r>
            <a:r>
              <a:rPr lang="ru-RU" sz="1800" dirty="0" smtClean="0">
                <a:solidFill>
                  <a:schemeClr val="tx2">
                    <a:satMod val="200000"/>
                  </a:schemeClr>
                </a:solidFill>
              </a:rPr>
              <a:t>. </a:t>
            </a:r>
            <a:endParaRPr lang="ru-RU" sz="1800" dirty="0"/>
          </a:p>
        </p:txBody>
      </p:sp>
      <p:pic>
        <p:nvPicPr>
          <p:cNvPr id="5" name="Содержимое 4" descr="Цокто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340768"/>
            <a:ext cx="3024336" cy="41764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Современные казаки</a:t>
            </a:r>
            <a:r>
              <a:rPr lang="en-US" sz="4000" dirty="0" smtClean="0"/>
              <a:t> </a:t>
            </a:r>
            <a:r>
              <a:rPr lang="ru-RU" sz="2200" dirty="0" smtClean="0"/>
              <a:t>С.Н.Игумнов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3975"/>
            <a:r>
              <a:rPr lang="ru-RU" sz="1800" dirty="0" smtClean="0"/>
              <a:t>В </a:t>
            </a:r>
            <a:r>
              <a:rPr lang="ru-RU" sz="1800" b="1" dirty="0" smtClean="0"/>
              <a:t>1990 </a:t>
            </a:r>
            <a:r>
              <a:rPr lang="ru-RU" sz="1800" dirty="0" smtClean="0"/>
              <a:t>году был избран </a:t>
            </a:r>
            <a:r>
              <a:rPr lang="ru-RU" sz="1800" dirty="0" err="1" smtClean="0"/>
              <a:t>Шарагольским</a:t>
            </a:r>
            <a:r>
              <a:rPr lang="ru-RU" sz="1800" dirty="0" smtClean="0"/>
              <a:t> атаманом. </a:t>
            </a:r>
          </a:p>
          <a:p>
            <a:pPr marL="53975"/>
            <a:r>
              <a:rPr lang="ru-RU" sz="1800" dirty="0" smtClean="0"/>
              <a:t>В </a:t>
            </a:r>
            <a:r>
              <a:rPr lang="ru-RU" sz="1800" b="1" dirty="0" smtClean="0"/>
              <a:t>1994 г</a:t>
            </a:r>
            <a:r>
              <a:rPr lang="ru-RU" sz="1800" dirty="0" smtClean="0"/>
              <a:t>оду был товарищем (помощником) станичного атамана.</a:t>
            </a:r>
          </a:p>
          <a:p>
            <a:pPr marL="53975"/>
            <a:r>
              <a:rPr lang="ru-RU" sz="1800" dirty="0" smtClean="0"/>
              <a:t>С </a:t>
            </a:r>
            <a:r>
              <a:rPr lang="ru-RU" sz="1800" b="1" dirty="0" smtClean="0"/>
              <a:t>1997 по 2011 </a:t>
            </a:r>
            <a:r>
              <a:rPr lang="ru-RU" sz="1800" dirty="0" smtClean="0"/>
              <a:t>г.г. был командиром добровольной казачьей дружины по охране границы.</a:t>
            </a:r>
          </a:p>
          <a:p>
            <a:pPr marL="53975"/>
            <a:r>
              <a:rPr lang="ru-RU" sz="1800" dirty="0" smtClean="0"/>
              <a:t>Награждён двумя крестами за возрождение казачества первой и второй степени, двумя медалями «10 лет казачеству» и «20 лет казачеству». </a:t>
            </a:r>
          </a:p>
          <a:p>
            <a:endParaRPr lang="ru-RU" dirty="0"/>
          </a:p>
        </p:txBody>
      </p:sp>
      <p:pic>
        <p:nvPicPr>
          <p:cNvPr id="5" name="Содержимое 4" descr="Степ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3816423" cy="50405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Знаменитый казачий хор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692696"/>
            <a:ext cx="3008313" cy="541114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smtClean="0"/>
              <a:t>1967 г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Шарагольском</a:t>
            </a:r>
            <a:r>
              <a:rPr lang="ru-RU" sz="2000" dirty="0" smtClean="0"/>
              <a:t> доме культуры был создан казачий хор, который был известен  не только за пределами села , но и района, выступал по телевидению  и получил звание «Народного». В первом составе хора было 40 человек . Руководителем являлся Максимов Д.Н.</a:t>
            </a:r>
          </a:p>
          <a:p>
            <a:endParaRPr lang="ru-RU" sz="2000" dirty="0"/>
          </a:p>
        </p:txBody>
      </p:sp>
      <p:pic>
        <p:nvPicPr>
          <p:cNvPr id="5" name="Содержимое 4" descr="хор стар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764704"/>
            <a:ext cx="5040560" cy="48965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Игумнова Н.И.стихотворение «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Шарагол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53975"/>
            <a:endParaRPr lang="ru-RU" dirty="0" smtClean="0"/>
          </a:p>
          <a:p>
            <a:pPr marL="53975"/>
            <a:r>
              <a:rPr lang="ru-RU" sz="2000" dirty="0" smtClean="0"/>
              <a:t>Ты колыбель моя, мой </a:t>
            </a:r>
            <a:r>
              <a:rPr lang="ru-RU" sz="2000" b="1" dirty="0" err="1" smtClean="0"/>
              <a:t>Шарагол</a:t>
            </a:r>
            <a:endParaRPr lang="ru-RU" sz="2000" b="1" dirty="0" smtClean="0"/>
          </a:p>
          <a:p>
            <a:pPr marL="53975"/>
            <a:r>
              <a:rPr lang="ru-RU" sz="2000" dirty="0" smtClean="0"/>
              <a:t>Здесь мои корни, здесь мои истоки</a:t>
            </a:r>
          </a:p>
          <a:p>
            <a:pPr marL="53975"/>
            <a:r>
              <a:rPr lang="ru-RU" sz="2000" dirty="0" smtClean="0"/>
              <a:t>На берегу реки, среди священных гор</a:t>
            </a:r>
          </a:p>
          <a:p>
            <a:pPr marL="53975"/>
            <a:r>
              <a:rPr lang="ru-RU" sz="2000" dirty="0" smtClean="0"/>
              <a:t>Пусть не померкнут жизни сроки</a:t>
            </a:r>
          </a:p>
          <a:p>
            <a:pPr marL="53975"/>
            <a:r>
              <a:rPr lang="ru-RU" sz="2000" dirty="0" smtClean="0"/>
              <a:t>Пусть солнце светит</a:t>
            </a:r>
          </a:p>
          <a:p>
            <a:pPr marL="53975"/>
            <a:r>
              <a:rPr lang="ru-RU" sz="2000" dirty="0" smtClean="0"/>
              <a:t>Дождь идет</a:t>
            </a:r>
          </a:p>
          <a:p>
            <a:pPr marL="53975"/>
            <a:r>
              <a:rPr lang="ru-RU" sz="2000" dirty="0" smtClean="0"/>
              <a:t>Растут хлеба , смеются дети</a:t>
            </a:r>
          </a:p>
          <a:p>
            <a:pPr marL="53975"/>
            <a:r>
              <a:rPr lang="ru-RU" sz="2000" dirty="0" smtClean="0"/>
              <a:t>Пусть всё во благо</a:t>
            </a:r>
          </a:p>
          <a:p>
            <a:pPr marL="53975"/>
            <a:r>
              <a:rPr lang="ru-RU" sz="2000" dirty="0" smtClean="0"/>
              <a:t>И казачий род</a:t>
            </a:r>
          </a:p>
          <a:p>
            <a:pPr marL="53975"/>
            <a:r>
              <a:rPr lang="ru-RU" sz="2000" dirty="0" smtClean="0"/>
              <a:t>Пусть не исчезнет, ни за что на свете!</a:t>
            </a:r>
          </a:p>
          <a:p>
            <a:endParaRPr lang="ru-RU" dirty="0"/>
          </a:p>
        </p:txBody>
      </p:sp>
      <p:pic>
        <p:nvPicPr>
          <p:cNvPr id="6" name="Содержимое 4" descr="Максимов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28647" y="805541"/>
            <a:ext cx="3204556" cy="47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Памятники природы и 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культуры – свидетели рождения и развития нашей местности, жизнь ее жителей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285992"/>
            <a:ext cx="3416749" cy="2080429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5EF35"/>
                </a:solidFill>
              </a:rPr>
              <a:t>Природный памятники: – гора Городовой Утёс</a:t>
            </a:r>
            <a:endParaRPr lang="ru-RU" sz="2400" dirty="0"/>
          </a:p>
        </p:txBody>
      </p:sp>
      <p:pic>
        <p:nvPicPr>
          <p:cNvPr id="6" name="Picture 2" descr="C:\Users\школа\Documents\Аносова Н.В\Новая папка\Застывшая лава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86104" y="4000504"/>
            <a:ext cx="2789015" cy="22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3286124"/>
            <a:ext cx="311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Застывшая лава на Городовой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448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   Шарагол…</vt:lpstr>
      <vt:lpstr>Так выглядел Шарагол</vt:lpstr>
      <vt:lpstr>Из истории нашего казачества</vt:lpstr>
      <vt:lpstr>Ц.Г. Бадмажапов</vt:lpstr>
      <vt:lpstr>   Современные казаки С.Н.Игумнов</vt:lpstr>
      <vt:lpstr>Знаменитый казачий хор</vt:lpstr>
      <vt:lpstr>Игумнова Н.И.стихотворение «Шарагол»</vt:lpstr>
      <vt:lpstr>Памятники природы и культуры – свидетели рождения и развития нашей местности, жизнь ее жителей</vt:lpstr>
      <vt:lpstr>    Скала  «Сагаан  Хабсагай»(белый камень)</vt:lpstr>
      <vt:lpstr>Исторические Памятники: Ц.Ц. Ранжурову – первому бурятскому революционеру с. Шарагол</vt:lpstr>
      <vt:lpstr>Памятник погибшим воинам в годы  ВОВ 1941-1945гг.с. Шарагол</vt:lpstr>
      <vt:lpstr>    Мы и сегодня чтим свои традиции: Широкая масленица</vt:lpstr>
      <vt:lpstr>Конный    переход – 2010г     (посвященный 65 – летию  Великой победы)</vt:lpstr>
      <vt:lpstr>Вывод: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славных вех в истории Шарагольцев</dc:title>
  <dc:creator>Пользователь</dc:creator>
  <cp:lastModifiedBy>школа</cp:lastModifiedBy>
  <cp:revision>52</cp:revision>
  <dcterms:created xsi:type="dcterms:W3CDTF">2014-02-08T00:43:50Z</dcterms:created>
  <dcterms:modified xsi:type="dcterms:W3CDTF">2016-04-02T12:52:49Z</dcterms:modified>
</cp:coreProperties>
</file>