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61" r:id="rId7"/>
    <p:sldId id="269" r:id="rId8"/>
    <p:sldId id="267" r:id="rId9"/>
    <p:sldId id="264" r:id="rId10"/>
    <p:sldId id="263" r:id="rId11"/>
    <p:sldId id="271" r:id="rId12"/>
    <p:sldId id="270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30076-D333-4699-9294-C39F3D590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2D5C5-EFA6-4A42-BA3D-446EFD500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2C240-B7EF-41DA-B898-79A47D130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B8323-93ED-4C9A-9574-18C278A98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13F9-3207-4C0E-85B4-0BC002D79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FD1EE-B574-44A9-89D5-FBCECA445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97739-1B29-4BDB-8105-7125D24B0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4DB25-A32F-4129-AA87-53113A691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ECEF1-D6D5-4C27-9A7C-197FCA72B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0CBE9-4846-4816-ADB4-F40BAB5BE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9C496-CE86-44C6-9CE3-05B58FC55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82B731-5479-4C75-95F5-0A69F4BE8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9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5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6" grpId="1"/>
      <p:bldP spid="1027" grpId="0" build="p">
        <p:tmplLst>
          <p:tmpl lvl="1">
            <p:tnLst>
              <p:par>
                <p:cTn presetID="54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7" grpId="1" build="allAtOnce">
        <p:tmplLst>
          <p:tmpl lvl="1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oteka.ru/seventexp/4066237" TargetMode="External"/><Relationship Id="rId2" Type="http://schemas.openxmlformats.org/officeDocument/2006/relationships/hyperlink" Target="http://www.ural.ru/news/life/news-21164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elbert.hiblogger.net/index/2010/10/18/" TargetMode="External"/><Relationship Id="rId5" Type="http://schemas.openxmlformats.org/officeDocument/2006/relationships/hyperlink" Target="http://podrobnosti.ua/accidents/2007/11/14/473574.html" TargetMode="External"/><Relationship Id="rId4" Type="http://schemas.openxmlformats.org/officeDocument/2006/relationships/hyperlink" Target="http://maks-portal.ru/gorod/foto/fotofakty-v-krasnodarskom-krae-smerch-unes-zhizni-14-chelove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"/>
          <p:cNvSpPr>
            <a:spLocks noChangeArrowheads="1" noChangeShapeType="1" noTextEdit="1"/>
          </p:cNvSpPr>
          <p:nvPr/>
        </p:nvSpPr>
        <p:spPr bwMode="auto">
          <a:xfrm>
            <a:off x="468313" y="1916113"/>
            <a:ext cx="8135937" cy="3730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/>
              </a:rPr>
              <a:t>НЕБЛАГОПРИЯТНЫЕ ЯВЛЕНИЯ </a:t>
            </a:r>
          </a:p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/>
              </a:rPr>
              <a:t>ПРИРОДЫ </a:t>
            </a:r>
            <a:r>
              <a:rPr lang="ru-RU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/>
              </a:rPr>
              <a:t>в </a:t>
            </a:r>
            <a:r>
              <a:rPr lang="ru-RU" sz="3600" b="1" i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/>
              </a:rPr>
              <a:t>Краснодарском крае</a:t>
            </a:r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rgbClr val="FF0066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1187450" y="398463"/>
            <a:ext cx="612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Последствия шторма в Керченском проливе   </a:t>
            </a: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5000625" y="1928813"/>
            <a:ext cx="34401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Берег Азовского моря,</a:t>
            </a:r>
          </a:p>
          <a:p>
            <a:r>
              <a:rPr lang="ru-RU"/>
              <a:t>заваленный перепачканными </a:t>
            </a:r>
          </a:p>
          <a:p>
            <a:r>
              <a:rPr lang="ru-RU"/>
              <a:t>мазутом  водорослями.</a:t>
            </a:r>
          </a:p>
        </p:txBody>
      </p:sp>
      <p:pic>
        <p:nvPicPr>
          <p:cNvPr id="11268" name="Picture 6" descr="C:\Users\USER\Pictures\ььь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3500438"/>
            <a:ext cx="4081463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8" descr="C:\Users\USER\Pictures\ььь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285875"/>
            <a:ext cx="449103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6063" y="285750"/>
            <a:ext cx="31051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bg1">
                    <a:lumMod val="95000"/>
                  </a:schemeClr>
                </a:solidFill>
              </a:rPr>
              <a:t>Наводнение</a:t>
            </a:r>
          </a:p>
        </p:txBody>
      </p:sp>
      <p:pic>
        <p:nvPicPr>
          <p:cNvPr id="12292" name="Picture 4" descr="C:\Users\USER\Pictures\мит.jpg"/>
          <p:cNvPicPr>
            <a:picLocks noChangeAspect="1" noChangeArrowheads="1"/>
          </p:cNvPicPr>
          <p:nvPr/>
        </p:nvPicPr>
        <p:blipFill>
          <a:blip r:embed="rId2"/>
          <a:srcRect l="3515" t="4290" r="5975" b="8072"/>
          <a:stretch>
            <a:fillRect/>
          </a:stretch>
        </p:blipFill>
        <p:spPr bwMode="auto">
          <a:xfrm>
            <a:off x="928688" y="1285875"/>
            <a:ext cx="7358062" cy="4929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0" y="2857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2010 год. Наводнение в Туапсинском районе</a:t>
            </a:r>
          </a:p>
        </p:txBody>
      </p:sp>
      <p:pic>
        <p:nvPicPr>
          <p:cNvPr id="13315" name="Picture 7" descr="C:\Users\USER\Pictures\ячс.jpg"/>
          <p:cNvPicPr>
            <a:picLocks noChangeAspect="1" noChangeArrowheads="1"/>
          </p:cNvPicPr>
          <p:nvPr/>
        </p:nvPicPr>
        <p:blipFill>
          <a:blip r:embed="rId2"/>
          <a:srcRect l="5637" t="5820" r="9314" b="10776"/>
          <a:stretch>
            <a:fillRect/>
          </a:stretch>
        </p:blipFill>
        <p:spPr bwMode="auto">
          <a:xfrm>
            <a:off x="142875" y="857250"/>
            <a:ext cx="40005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8" descr="C:\Users\USER\Pictures\ячсм.jpg"/>
          <p:cNvPicPr>
            <a:picLocks noChangeAspect="1" noChangeArrowheads="1"/>
          </p:cNvPicPr>
          <p:nvPr/>
        </p:nvPicPr>
        <p:blipFill>
          <a:blip r:embed="rId3"/>
          <a:srcRect l="4141" t="6102" r="8894" b="10629"/>
          <a:stretch>
            <a:fillRect/>
          </a:stretch>
        </p:blipFill>
        <p:spPr bwMode="auto">
          <a:xfrm>
            <a:off x="4429125" y="1714500"/>
            <a:ext cx="45005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9" descr="C:\Users\USER\Pictures\ячсми.jpg"/>
          <p:cNvPicPr>
            <a:picLocks noChangeAspect="1" noChangeArrowheads="1"/>
          </p:cNvPicPr>
          <p:nvPr/>
        </p:nvPicPr>
        <p:blipFill>
          <a:blip r:embed="rId4"/>
          <a:srcRect l="6538" t="7370" r="10924" b="13124"/>
          <a:stretch>
            <a:fillRect/>
          </a:stretch>
        </p:blipFill>
        <p:spPr bwMode="auto">
          <a:xfrm>
            <a:off x="500063" y="4214813"/>
            <a:ext cx="32861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 rot="10800000" flipV="1">
            <a:off x="214313" y="2887663"/>
            <a:ext cx="8786812" cy="397033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hlinkClick r:id="rId2"/>
              </a:rPr>
              <a:t>http://www.ural.ru/news/life/news-21164.html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hlinkClick r:id="rId3"/>
              </a:rPr>
              <a:t>http://www.novoteka.ru/seventexp/4066237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hlinkClick r:id="rId4"/>
              </a:rPr>
              <a:t>http://maks-portal.ru/gorod/foto/fotofakty-v-krasnodarskom-krae-smerch-unes-zhizni-14-chelovek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hlinkClick r:id="rId5"/>
              </a:rPr>
              <a:t>http://podrobnosti.ua/accidents/2007/11/14/473574.html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hlinkClick r:id="rId6"/>
              </a:rPr>
              <a:t>felbert.hiblogger.net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57375" y="2286000"/>
            <a:ext cx="50212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</a:rPr>
              <a:t>Использованные ресурсы:</a:t>
            </a: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79388" y="188913"/>
            <a:ext cx="8713787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u="sng"/>
              <a:t>        Пыльные бури и суховеи </a:t>
            </a:r>
          </a:p>
          <a:p>
            <a:r>
              <a:rPr lang="ru-RU" sz="1400" b="1" i="1"/>
              <a:t>	В степной части нашего края наблюдается порой такое явление: дует сильный ветер, воздух настолько насыщен пылью, что небо затягивается рыжевато-серой пеленой, сквозь которую еле просвечивается солнце; днем становится темно, как в сумерки. Это из соседних степей сильный восточный ветер принес тучи песка и пыли, и разыгралась пыльная буря. К приносимой пыли присоединяется и местная, потому что пересохший слой почвы под давлением сильного ветра порой начинает течь, как течет песок во время бури в пустыне, частицы почвы поднимаются в воздух, и тогда невысоко над землей несется сплошной поток пыли.</a:t>
            </a:r>
          </a:p>
          <a:p>
            <a:r>
              <a:rPr lang="ru-RU" sz="1400" b="1" i="1"/>
              <a:t>	Кроме пыльных бурь, довольно часто дуют суховеи. Это жаркие сухие ветры вызывают засуху и губительно сказываются на сельскохозяйственные культуры, снижая их урожайность. </a:t>
            </a:r>
            <a:r>
              <a:rPr lang="ru-RU" sz="1600" b="1" i="1"/>
              <a:t>  </a:t>
            </a:r>
          </a:p>
        </p:txBody>
      </p:sp>
      <p:pic>
        <p:nvPicPr>
          <p:cNvPr id="2" name="Picture 4" descr="C:\Users\USER\Pictures\ю222.jpg"/>
          <p:cNvPicPr>
            <a:picLocks noChangeAspect="1" noChangeArrowheads="1"/>
          </p:cNvPicPr>
          <p:nvPr/>
        </p:nvPicPr>
        <p:blipFill>
          <a:blip r:embed="rId2"/>
          <a:srcRect l="3765" t="5768" r="8393" b="9919"/>
          <a:stretch>
            <a:fillRect/>
          </a:stretch>
        </p:blipFill>
        <p:spPr bwMode="auto">
          <a:xfrm>
            <a:off x="2000250" y="3000375"/>
            <a:ext cx="5000625" cy="3643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395288" y="4076700"/>
            <a:ext cx="8424862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b="1"/>
              <a:t>  	</a:t>
            </a:r>
            <a:r>
              <a:rPr lang="ru-RU" sz="1600"/>
              <a:t>Часто зимой и осенью на участок Черноморского побережья, от Новороссийска до долины реки Аше, обрушивается свирепы ветер. Дует он с северо-востока, а потому и называется норд-остом. Есть у него и другое название – бора. 	Оно связано с греческой мифологией. У древних греков мифический крылатый старец Борей олицетворял северный холодный ветер.</a:t>
            </a:r>
          </a:p>
          <a:p>
            <a:r>
              <a:rPr lang="ru-RU" sz="1600"/>
              <a:t>	Бора возникает в том случае, когда скопившиеся перед отрогами северных склонов гор Большого Кавказа холодные воздушные массы переваливают через горный хребет и скатываются вниз по склонам гор к Черному морю, перемещаясь из области высокого атмосферного давления в районы более низкого давления. Ввиду особенностей рельефа наибольшей силы бора достигает  в районе Новороссийска.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714750" y="0"/>
            <a:ext cx="132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>
                    <a:lumMod val="95000"/>
                  </a:schemeClr>
                </a:solidFill>
              </a:rPr>
              <a:t>Б О Р А</a:t>
            </a:r>
          </a:p>
        </p:txBody>
      </p:sp>
      <p:pic>
        <p:nvPicPr>
          <p:cNvPr id="4101" name="Picture 5" descr="C:\Users\USER\Pictures\ю333.jpg"/>
          <p:cNvPicPr>
            <a:picLocks noChangeAspect="1" noChangeArrowheads="1"/>
          </p:cNvPicPr>
          <p:nvPr/>
        </p:nvPicPr>
        <p:blipFill>
          <a:blip r:embed="rId2"/>
          <a:srcRect l="4754" t="5102" r="7289" b="9863"/>
          <a:stretch>
            <a:fillRect/>
          </a:stretch>
        </p:blipFill>
        <p:spPr bwMode="auto">
          <a:xfrm>
            <a:off x="1785938" y="428625"/>
            <a:ext cx="5286375" cy="357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1331913" y="207963"/>
            <a:ext cx="69119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Б О Р А    </a:t>
            </a:r>
          </a:p>
          <a:p>
            <a:pPr algn="ctr"/>
            <a:r>
              <a:rPr lang="ru-RU" b="1"/>
              <a:t>3 июля 2007 года. Город Новороссийск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250825" y="5078413"/>
            <a:ext cx="8642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	БОРА (итальянское bora, от греческого boreas - северный ветер), местный сильный (до 40-60 м/с) холодный ветер в некоторых приморских районах, где невысокие горные хребты граничат с теплым морем. Направлен вниз по склонам. </a:t>
            </a:r>
          </a:p>
        </p:txBody>
      </p:sp>
      <p:pic>
        <p:nvPicPr>
          <p:cNvPr id="5125" name="Picture 5" descr="C:\Users\USER\Pictures\ьььь.jpg"/>
          <p:cNvPicPr>
            <a:picLocks noChangeAspect="1" noChangeArrowheads="1"/>
          </p:cNvPicPr>
          <p:nvPr/>
        </p:nvPicPr>
        <p:blipFill>
          <a:blip r:embed="rId2"/>
          <a:srcRect l="4505" t="6452" r="7657" b="9677"/>
          <a:stretch>
            <a:fillRect/>
          </a:stretch>
        </p:blipFill>
        <p:spPr bwMode="auto">
          <a:xfrm>
            <a:off x="1785938" y="1143000"/>
            <a:ext cx="5572125" cy="3714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42875" y="3630613"/>
            <a:ext cx="8858250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/>
              <a:t> 	</a:t>
            </a:r>
            <a:r>
              <a:rPr lang="ru-RU"/>
              <a:t>Иногда в прибрежной зоне края, особенно над Черным морем, можно наблюдать своеобразные атмосферные вихри-смерчи.</a:t>
            </a:r>
          </a:p>
          <a:p>
            <a:r>
              <a:rPr lang="ru-RU"/>
              <a:t>	Смерчи возникают при неустойчивом состоянии атмосферы, когда происходит приток холодного воздуха в район теплых воздушных масс. Создается атмосферный вихрь, в котором воздух поднимается вверх, вращаясь против часовой стрелки. Он захватывает и поднимает столб водяных брызг. Навстречу ему начинает вытягиваться вниз вращающейся воронкой часть грозовой тучи. Обе части смерча сливаются, и он, продолжая вращаться, несется вперед по поверхности моря. Во время вращения вода в смерче наэлектризовывается, и поэтому в темноте он светится. Иногда смерчи выходят на сушу.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14313" y="428625"/>
            <a:ext cx="161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>
                    <a:lumMod val="95000"/>
                  </a:schemeClr>
                </a:solidFill>
              </a:rPr>
              <a:t>С М Е Р Ч</a:t>
            </a:r>
          </a:p>
        </p:txBody>
      </p:sp>
      <p:pic>
        <p:nvPicPr>
          <p:cNvPr id="6149" name="Picture 5" descr="C:\Users\USER\Pictures\ттт.jpg"/>
          <p:cNvPicPr>
            <a:picLocks noChangeAspect="1" noChangeArrowheads="1"/>
          </p:cNvPicPr>
          <p:nvPr/>
        </p:nvPicPr>
        <p:blipFill>
          <a:blip r:embed="rId2"/>
          <a:srcRect l="5171" t="5733" r="8215" b="9922"/>
          <a:stretch>
            <a:fillRect/>
          </a:stretch>
        </p:blipFill>
        <p:spPr bwMode="auto">
          <a:xfrm>
            <a:off x="2143125" y="0"/>
            <a:ext cx="4786313" cy="3643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"/>
          <p:cNvSpPr txBox="1">
            <a:spLocks noChangeArrowheads="1"/>
          </p:cNvSpPr>
          <p:nvPr/>
        </p:nvSpPr>
        <p:spPr bwMode="auto">
          <a:xfrm>
            <a:off x="357188" y="5715000"/>
            <a:ext cx="3500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Смерч на побережье</a:t>
            </a:r>
          </a:p>
        </p:txBody>
      </p:sp>
      <p:pic>
        <p:nvPicPr>
          <p:cNvPr id="7171" name="Picture 6" descr="C:\Users\USER\Pictures\иии.jpg"/>
          <p:cNvPicPr>
            <a:picLocks noChangeAspect="1" noChangeArrowheads="1"/>
          </p:cNvPicPr>
          <p:nvPr/>
        </p:nvPicPr>
        <p:blipFill>
          <a:blip r:embed="rId2"/>
          <a:srcRect l="5811" t="4099" r="12828" b="8469"/>
          <a:stretch>
            <a:fillRect/>
          </a:stretch>
        </p:blipFill>
        <p:spPr bwMode="auto">
          <a:xfrm>
            <a:off x="428625" y="285750"/>
            <a:ext cx="3571875" cy="544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7" descr="C:\Users\USER\Pictures\иии2.jpg"/>
          <p:cNvPicPr>
            <a:picLocks noChangeAspect="1" noChangeArrowheads="1"/>
          </p:cNvPicPr>
          <p:nvPr/>
        </p:nvPicPr>
        <p:blipFill>
          <a:blip r:embed="rId3"/>
          <a:srcRect l="4021" t="6331" r="8470" b="11987"/>
          <a:stretch>
            <a:fillRect/>
          </a:stretch>
        </p:blipFill>
        <p:spPr bwMode="auto">
          <a:xfrm>
            <a:off x="4572000" y="214313"/>
            <a:ext cx="4214813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8" descr="C:\Users\USER\Pictures\иии3.jpg"/>
          <p:cNvPicPr>
            <a:picLocks noChangeAspect="1" noChangeArrowheads="1"/>
          </p:cNvPicPr>
          <p:nvPr/>
        </p:nvPicPr>
        <p:blipFill>
          <a:blip r:embed="rId4"/>
          <a:srcRect l="5797" t="6020" r="8694" b="11057"/>
          <a:stretch>
            <a:fillRect/>
          </a:stretch>
        </p:blipFill>
        <p:spPr bwMode="auto">
          <a:xfrm>
            <a:off x="4500563" y="3429000"/>
            <a:ext cx="4214812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C:\Users\USER\Pictures\рррр.jpg"/>
          <p:cNvPicPr>
            <a:picLocks noChangeAspect="1" noChangeArrowheads="1"/>
          </p:cNvPicPr>
          <p:nvPr/>
        </p:nvPicPr>
        <p:blipFill>
          <a:blip r:embed="rId2"/>
          <a:srcRect l="3149" t="3082" r="4707" b="5501"/>
          <a:stretch>
            <a:fillRect/>
          </a:stretch>
        </p:blipFill>
        <p:spPr bwMode="auto">
          <a:xfrm>
            <a:off x="428625" y="285750"/>
            <a:ext cx="8358188" cy="635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Прямоугольник 4"/>
          <p:cNvSpPr>
            <a:spLocks noChangeArrowheads="1"/>
          </p:cNvSpPr>
          <p:nvPr/>
        </p:nvSpPr>
        <p:spPr bwMode="auto">
          <a:xfrm>
            <a:off x="500063" y="428625"/>
            <a:ext cx="3540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1"/>
                </a:solidFill>
              </a:rPr>
              <a:t>Смерч на Черном море</a:t>
            </a:r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78738" y="642938"/>
            <a:ext cx="14652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Ш Т О Р М</a:t>
            </a:r>
          </a:p>
          <a:p>
            <a:pPr algn="ctr"/>
            <a:r>
              <a:rPr lang="ru-RU" sz="2000" b="1">
                <a:solidFill>
                  <a:schemeClr val="bg1"/>
                </a:solidFill>
              </a:rPr>
              <a:t>2007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79388" y="4941888"/>
            <a:ext cx="87852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r>
              <a:rPr lang="ru-RU"/>
              <a:t>"Шторм, начавшийся в Керченском проливе в субботу 10 ноября вечером, привел к самому массовому в истории современной России кораблекрушению - затонули пять судов, в том числе три сухогруза с серой и танкер с мазутом. В море попало 1,3 тысячи тонн мазута и около 6,8 тысячи тонн технической серы, что может привести к масштабной экологической катастрофе</a:t>
            </a:r>
          </a:p>
        </p:txBody>
      </p:sp>
      <p:pic>
        <p:nvPicPr>
          <p:cNvPr id="9222" name="Picture 6" descr="C:\Users\USER\Pictures\ччч.jpg"/>
          <p:cNvPicPr>
            <a:picLocks noChangeAspect="1" noChangeArrowheads="1"/>
          </p:cNvPicPr>
          <p:nvPr/>
        </p:nvPicPr>
        <p:blipFill>
          <a:blip r:embed="rId2"/>
          <a:srcRect l="3111" t="4026" r="7718" b="7396"/>
          <a:stretch>
            <a:fillRect/>
          </a:stretch>
        </p:blipFill>
        <p:spPr bwMode="auto">
          <a:xfrm>
            <a:off x="1357313" y="285750"/>
            <a:ext cx="6143625" cy="4714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9"/>
          <p:cNvSpPr txBox="1">
            <a:spLocks noChangeArrowheads="1"/>
          </p:cNvSpPr>
          <p:nvPr/>
        </p:nvSpPr>
        <p:spPr bwMode="auto">
          <a:xfrm>
            <a:off x="4572000" y="500063"/>
            <a:ext cx="42481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   Шторм</a:t>
            </a:r>
          </a:p>
          <a:p>
            <a:pPr algn="ctr"/>
            <a:r>
              <a:rPr lang="ru-RU" sz="2400" b="1"/>
              <a:t> в Керченском проливе </a:t>
            </a:r>
          </a:p>
        </p:txBody>
      </p:sp>
      <p:sp>
        <p:nvSpPr>
          <p:cNvPr id="10243" name="Rectangle 10"/>
          <p:cNvSpPr>
            <a:spLocks noChangeArrowheads="1"/>
          </p:cNvSpPr>
          <p:nvPr/>
        </p:nvSpPr>
        <p:spPr bwMode="auto">
          <a:xfrm>
            <a:off x="142875" y="5214938"/>
            <a:ext cx="85693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Кормовую часть развалившегося пополам танкера «Волгонефть-139» с оставшейся в ней нефтью наконец-то оттащили в порт. На том месте, где она болталась до сих пор, высыпали тонну сорбентов для очистки воды. 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142875" y="6072188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Завершены работы по откачке нефтепродуктов с танкера.</a:t>
            </a:r>
          </a:p>
        </p:txBody>
      </p:sp>
      <p:pic>
        <p:nvPicPr>
          <p:cNvPr id="10245" name="Picture 7" descr="C:\Users\USER\Pictures\ююю.jpg"/>
          <p:cNvPicPr>
            <a:picLocks noChangeAspect="1" noChangeArrowheads="1"/>
          </p:cNvPicPr>
          <p:nvPr/>
        </p:nvPicPr>
        <p:blipFill>
          <a:blip r:embed="rId2"/>
          <a:srcRect l="5836" t="8241" r="8073" b="11400"/>
          <a:stretch>
            <a:fillRect/>
          </a:stretch>
        </p:blipFill>
        <p:spPr bwMode="auto">
          <a:xfrm>
            <a:off x="177800" y="428625"/>
            <a:ext cx="432276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8" descr="C:\Users\USER\Pictures\ююю1.jpg"/>
          <p:cNvPicPr>
            <a:picLocks noChangeAspect="1" noChangeArrowheads="1"/>
          </p:cNvPicPr>
          <p:nvPr/>
        </p:nvPicPr>
        <p:blipFill>
          <a:blip r:embed="rId3"/>
          <a:srcRect l="5836" t="6181" r="8073" b="11401"/>
          <a:stretch>
            <a:fillRect/>
          </a:stretch>
        </p:blipFill>
        <p:spPr bwMode="auto">
          <a:xfrm>
            <a:off x="4643438" y="2214563"/>
            <a:ext cx="4319587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134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Ломскова Л.В. МБОУ СОШ №21</dc:creator>
  <cp:lastModifiedBy>Новак</cp:lastModifiedBy>
  <cp:revision>15</cp:revision>
  <dcterms:created xsi:type="dcterms:W3CDTF">2007-12-05T14:31:42Z</dcterms:created>
  <dcterms:modified xsi:type="dcterms:W3CDTF">2016-04-06T05:25:32Z</dcterms:modified>
</cp:coreProperties>
</file>