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22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91CC-FE3E-4722-8C85-A4C51E2C729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8B8FDA-AFB4-4095-9459-682AFD907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91CC-FE3E-4722-8C85-A4C51E2C729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8FDA-AFB4-4095-9459-682AFD907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91CC-FE3E-4722-8C85-A4C51E2C729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8FDA-AFB4-4095-9459-682AFD907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91CC-FE3E-4722-8C85-A4C51E2C729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8B8FDA-AFB4-4095-9459-682AFD907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91CC-FE3E-4722-8C85-A4C51E2C729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8FDA-AFB4-4095-9459-682AFD9074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91CC-FE3E-4722-8C85-A4C51E2C729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8FDA-AFB4-4095-9459-682AFD907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91CC-FE3E-4722-8C85-A4C51E2C729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28B8FDA-AFB4-4095-9459-682AFD90748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91CC-FE3E-4722-8C85-A4C51E2C729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8FDA-AFB4-4095-9459-682AFD907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91CC-FE3E-4722-8C85-A4C51E2C729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8FDA-AFB4-4095-9459-682AFD907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91CC-FE3E-4722-8C85-A4C51E2C729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8FDA-AFB4-4095-9459-682AFD907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91CC-FE3E-4722-8C85-A4C51E2C729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8FDA-AFB4-4095-9459-682AFD90748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AA91CC-FE3E-4722-8C85-A4C51E2C729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8B8FDA-AFB4-4095-9459-682AFD90748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64904"/>
            <a:ext cx="8458200" cy="1222375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    Добрые слова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Дерево здоровья</a:t>
            </a:r>
            <a:endParaRPr lang="ru-RU" dirty="0"/>
          </a:p>
        </p:txBody>
      </p:sp>
      <p:pic>
        <p:nvPicPr>
          <p:cNvPr id="4" name="Содержимое 3" descr="C:\Users\Мой HP\Desktop\Новая папка\SBtCpYzwr0U[1]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1630892" y="1554163"/>
            <a:ext cx="6034616" cy="452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Гимнастические упражнения</a:t>
            </a:r>
            <a:endParaRPr lang="ru-RU" dirty="0"/>
          </a:p>
        </p:txBody>
      </p:sp>
      <p:pic>
        <p:nvPicPr>
          <p:cNvPr id="6" name="Содержимое 5" descr="C:\Users\Мой HP\Desktop\Новая папка\G8FLW6Xo25Y[1]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304800" y="2390775"/>
            <a:ext cx="4191000" cy="314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Содержимое 6" descr="C:\Users\Мой HP\Desktop\Новая папка\Txl5jtRYfeE[1].jpg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4648200" y="2333625"/>
            <a:ext cx="4343400" cy="3257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Хоровод   </a:t>
            </a:r>
            <a:endParaRPr lang="ru-RU" dirty="0"/>
          </a:p>
        </p:txBody>
      </p:sp>
      <p:pic>
        <p:nvPicPr>
          <p:cNvPr id="7" name="Содержимое 6" descr="C:\Users\Мой HP\Desktop\Новая папка\GZGDONayBck[1]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1630892" y="1554163"/>
            <a:ext cx="6034616" cy="452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348880"/>
            <a:ext cx="8686800" cy="1872208"/>
          </a:xfrm>
        </p:spPr>
        <p:txBody>
          <a:bodyPr>
            <a:noAutofit/>
          </a:bodyPr>
          <a:lstStyle/>
          <a:p>
            <a:r>
              <a:rPr lang="ru-RU" sz="7200" dirty="0" smtClean="0"/>
              <a:t>       </a:t>
            </a:r>
            <a:r>
              <a:rPr lang="ru-RU" sz="7200" dirty="0" smtClean="0">
                <a:solidFill>
                  <a:srgbClr val="FF0000"/>
                </a:solidFill>
              </a:rPr>
              <a:t> спасибо!                                                   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</TotalTime>
  <Words>14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    Добрые слова</vt:lpstr>
      <vt:lpstr>                      Дерево здоровья</vt:lpstr>
      <vt:lpstr>      Гимнастические упражнения</vt:lpstr>
      <vt:lpstr>                            Хоровод   </vt:lpstr>
      <vt:lpstr>        спасибо!                 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Добрые слова</dc:title>
  <dc:creator>Особики</dc:creator>
  <cp:lastModifiedBy>Особики</cp:lastModifiedBy>
  <cp:revision>2</cp:revision>
  <dcterms:created xsi:type="dcterms:W3CDTF">2013-01-29T09:34:15Z</dcterms:created>
  <dcterms:modified xsi:type="dcterms:W3CDTF">2013-01-29T09:53:20Z</dcterms:modified>
</cp:coreProperties>
</file>