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2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пятиклассники!!!</dc:title>
  <dc:creator>Ира</dc:creator>
  <cp:lastModifiedBy>Ира</cp:lastModifiedBy>
  <cp:revision>7</cp:revision>
  <dcterms:created xsi:type="dcterms:W3CDTF">2015-08-31T10:35:04Z</dcterms:created>
  <dcterms:modified xsi:type="dcterms:W3CDTF">2016-03-12T08:00:22Z</dcterms:modified>
</cp:coreProperties>
</file>