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Мы – пятиклассники!!!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429000"/>
            <a:ext cx="4400536" cy="1781172"/>
          </a:xfrm>
        </p:spPr>
        <p:txBody>
          <a:bodyPr/>
          <a:lstStyle/>
          <a:p>
            <a:r>
              <a:rPr lang="ru-RU" dirty="0" smtClean="0"/>
              <a:t>2014-2015 </a:t>
            </a:r>
          </a:p>
          <a:p>
            <a:r>
              <a:rPr lang="ru-RU" dirty="0" smtClean="0"/>
              <a:t>учебный год</a:t>
            </a:r>
            <a:endParaRPr lang="ru-RU" dirty="0"/>
          </a:p>
        </p:txBody>
      </p:sp>
      <p:pic>
        <p:nvPicPr>
          <p:cNvPr id="4" name="Рисунок 3" descr="IMG_03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238490" cy="2428868"/>
          </a:xfrm>
          <a:prstGeom prst="rect">
            <a:avLst/>
          </a:prstGeom>
        </p:spPr>
      </p:pic>
      <p:pic>
        <p:nvPicPr>
          <p:cNvPr id="5" name="Рисунок 4" descr="IMG_03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613097">
            <a:off x="5862592" y="3906381"/>
            <a:ext cx="3420405" cy="2344184"/>
          </a:xfrm>
          <a:prstGeom prst="rect">
            <a:avLst/>
          </a:prstGeom>
        </p:spPr>
      </p:pic>
      <p:pic>
        <p:nvPicPr>
          <p:cNvPr id="6" name="Рисунок 5" descr="IMG_03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15074" y="0"/>
            <a:ext cx="2928926" cy="2196695"/>
          </a:xfrm>
          <a:prstGeom prst="rect">
            <a:avLst/>
          </a:prstGeom>
        </p:spPr>
      </p:pic>
      <p:pic>
        <p:nvPicPr>
          <p:cNvPr id="7" name="Рисунок 6" descr="IMG_03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4578727">
            <a:off x="-53141" y="3947014"/>
            <a:ext cx="3065690" cy="2299268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2014г</a:t>
            </a:r>
            <a:endParaRPr lang="ru-RU" dirty="0"/>
          </a:p>
        </p:txBody>
      </p:sp>
      <p:pic>
        <p:nvPicPr>
          <p:cNvPr id="6" name="Содержимое 5" descr="IMG_03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214422"/>
            <a:ext cx="7215238" cy="5411429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3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3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3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Мы – пятиклассники!!!</vt:lpstr>
      <vt:lpstr>1 сентября 2014г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пятиклассники!!!</dc:title>
  <dc:creator>Ира</dc:creator>
  <cp:lastModifiedBy>Ира</cp:lastModifiedBy>
  <cp:revision>9</cp:revision>
  <dcterms:created xsi:type="dcterms:W3CDTF">2015-08-31T10:35:04Z</dcterms:created>
  <dcterms:modified xsi:type="dcterms:W3CDTF">2016-03-12T07:58:05Z</dcterms:modified>
</cp:coreProperties>
</file>