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0" r:id="rId3"/>
    <p:sldId id="271" r:id="rId4"/>
    <p:sldId id="272" r:id="rId5"/>
    <p:sldId id="273" r:id="rId6"/>
    <p:sldId id="279" r:id="rId7"/>
    <p:sldId id="280" r:id="rId8"/>
    <p:sldId id="281" r:id="rId9"/>
    <p:sldId id="282" r:id="rId10"/>
    <p:sldId id="274" r:id="rId11"/>
    <p:sldId id="275" r:id="rId12"/>
    <p:sldId id="276" r:id="rId13"/>
    <p:sldId id="268" r:id="rId14"/>
    <p:sldId id="277" r:id="rId15"/>
    <p:sldId id="278" r:id="rId16"/>
    <p:sldId id="284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88" d="100"/>
          <a:sy n="88" d="100"/>
        </p:scale>
        <p:origin x="-96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27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2A9B6-EE63-44C1-86C3-543EFFB1FDC5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82C7C-F7C9-43D1-9B88-4BFC0983D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82C7C-F7C9-43D1-9B88-4BFC0983D5A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1143000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Едкие истины А.Чехова</a:t>
            </a:r>
            <a:br>
              <a:rPr lang="ru-RU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в «Анне на шее»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www.gzhel.ru/foto/chekhov/annaonneckh40c6000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990600"/>
            <a:ext cx="3152775" cy="4904318"/>
          </a:xfrm>
          <a:prstGeom prst="rect">
            <a:avLst/>
          </a:prstGeom>
          <a:noFill/>
        </p:spPr>
      </p:pic>
      <p:pic>
        <p:nvPicPr>
          <p:cNvPr id="16388" name="Picture 4" descr="http://i.ytimg.com/vi/aE4sW4BU_20/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81200"/>
            <a:ext cx="3962400" cy="2971801"/>
          </a:xfrm>
          <a:prstGeom prst="rect">
            <a:avLst/>
          </a:prstGeom>
          <a:noFill/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304800" y="5334000"/>
            <a:ext cx="548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Баландина Е.В.,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учитель русского языка и литературы</a:t>
            </a:r>
            <a:endParaRPr kumimoji="0" lang="ru-RU" sz="16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Смысл названия рассказа 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Орден святой Анны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Дата основания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1735 год / 1797 год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Основатель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герцог Карл Фридрих / Павел I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Девиз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"Любящим правду, благочестие и верность"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Статус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Орден за боевые и гражданские заслуги перед государством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438400"/>
            <a:ext cx="1811337" cy="26558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" y="5181600"/>
            <a:ext cx="23622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Орден св. Анны I степени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знак ордена на ленте через левое плечо и звезда на правой стороне груди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438400"/>
            <a:ext cx="174625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743200" y="5105400"/>
            <a:ext cx="190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Орден св. Анны II степени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("Анна на шее")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514600"/>
            <a:ext cx="1600200" cy="25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953000" y="5105400"/>
            <a:ext cx="1752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Орден св. Анны III степени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(ленточка условно не показана)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2514600"/>
            <a:ext cx="1676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7010400" y="5105400"/>
            <a:ext cx="175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Орден св. Анны IV степени "За храбрость"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("Клюква")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Орден святой Анны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066800"/>
            <a:ext cx="3140075" cy="418941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52400" y="5334000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Звезда и знак (крест) ордена св. Анны на орденской ленте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990600"/>
            <a:ext cx="2346325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3505200" y="4191000"/>
            <a:ext cx="175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Знак ордена св. Анны украшенный бриллиантами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990600"/>
            <a:ext cx="18859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8050" y="3048000"/>
            <a:ext cx="18859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3581400"/>
            <a:ext cx="1930400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            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Смысл названия рассказа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33600" y="1684793"/>
            <a:ext cx="70104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Дважды в рассказе каламбур: «Анна на шее», три Анны.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Анна </a:t>
            </a: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степени – носят на шее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Анна </a:t>
            </a: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степени – в петлице мундира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Анна – молодая жена, которую терпит муж, её своеволие и обман, ради продвижения по службе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д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25484">
            <a:off x="363446" y="3997081"/>
            <a:ext cx="3566904" cy="2674938"/>
          </a:xfrm>
          <a:prstGeom prst="rect">
            <a:avLst/>
          </a:prstGeom>
          <a:noFill/>
        </p:spPr>
      </p:pic>
      <p:pic>
        <p:nvPicPr>
          <p:cNvPr id="6" name="Picture 8" descr="посл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7486">
            <a:off x="5031423" y="3839452"/>
            <a:ext cx="3424238" cy="2589216"/>
          </a:xfrm>
          <a:prstGeom prst="rect">
            <a:avLst/>
          </a:prstGeom>
          <a:noFill/>
        </p:spPr>
      </p:pic>
      <p:pic>
        <p:nvPicPr>
          <p:cNvPr id="7" name="Picture 2" descr="C:\Documents and Settings\Наташа\Рабочий стол\pv_6377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2532185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Настоящие и ложные ценности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Какое чувство вызывает у вас Анна? Почему?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вы думаете,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богатство, богатый человек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это хорошо или плохо?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Какие же ценности настоящие, а какие ложные?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Какие ценности Анна нашла в новой жизни?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Какие потеряла?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вы поняли финал рассказа?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pic>
        <p:nvPicPr>
          <p:cNvPr id="7" name="Picture 4" descr="http://st-im.kinopoisk.ru/im/kadr/1/6/0/kinopoisk.ru-Anna-na-shee-1603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6534" y="2209800"/>
            <a:ext cx="4402666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21920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Он необыкновенно чуток к пошлости, предъявляет высокие требования к жизни. Заставляет задуматься над тем, почему материальное благополучие вытесняет в человеке главное – высоконравственную  суть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Чехов не дает прямых оценок, но мы чувствуем за лаконичностью его прозы, за простотой языка, ясностью речи осуждение героини.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Чехов тревожит совесть, уснувшую в людях.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Чехов «заставляет задуматься над жизнью и очищает душу».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«Анна на шее» - один из многих рассказов Чехова, который он писал, не изменяя  своему почерку. В нем особые приемы, называемые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чеховской деталью.</a:t>
            </a:r>
            <a:endParaRPr lang="ru-RU" sz="1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bergenbibliotek.no/kalender/2013/litteraer-lunsj-tsjekhovs-maaken/image_lead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3723005" cy="2095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8200" y="533400"/>
            <a:ext cx="4393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Чехов  -удивительный писатель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Юрий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Левитанский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выбирает для себя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Женщину, религию, дорогу.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Дьяволу служить или пророку -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выбирает для себя.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выбирает по себе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Слово для любви и для молитвы.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Шпагу для дуэли, меч для битвы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выбирает по себе.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выбирает по себе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Щит и латы, посох и заплаты.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Меру окончательной расплаты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выбирает по себе.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выбирает для себя...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Выбираю тоже, как умею,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 к кому претензий не имею -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выбирает для себя.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Наташа\Рабочий стол\03lab14fq12616108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"/>
            <a:ext cx="2395008" cy="1796256"/>
          </a:xfrm>
          <a:prstGeom prst="rect">
            <a:avLst/>
          </a:prstGeom>
          <a:noFill/>
        </p:spPr>
      </p:pic>
      <p:pic>
        <p:nvPicPr>
          <p:cNvPr id="6" name="Picture 2" descr="http://st-im.kinopoisk.ru/im/kadr/1/6/0/kinopoisk.ru-Anna-na-shee-1603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447800"/>
            <a:ext cx="2480733" cy="1717432"/>
          </a:xfrm>
          <a:prstGeom prst="rect">
            <a:avLst/>
          </a:prstGeom>
          <a:noFill/>
        </p:spPr>
      </p:pic>
      <p:pic>
        <p:nvPicPr>
          <p:cNvPr id="7" name="Picture 3" descr="C:\Documents and Settings\Наташа\Рабочий стол\19553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895600"/>
            <a:ext cx="2438400" cy="1828800"/>
          </a:xfrm>
          <a:prstGeom prst="rect">
            <a:avLst/>
          </a:prstGeom>
          <a:noFill/>
        </p:spPr>
      </p:pic>
      <p:pic>
        <p:nvPicPr>
          <p:cNvPr id="8" name="Picture 2" descr="C:\Documents and Settings\Наташа\Рабочий стол\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114800"/>
            <a:ext cx="2456392" cy="1752600"/>
          </a:xfrm>
          <a:prstGeom prst="rect">
            <a:avLst/>
          </a:prstGeom>
          <a:noFill/>
        </p:spPr>
      </p:pic>
      <p:pic>
        <p:nvPicPr>
          <p:cNvPr id="9" name="Picture 2" descr="http://dmov.tv/uploads/posts/2013-07/1375187621_675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4876800"/>
            <a:ext cx="2438400" cy="18288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52400" y="1524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«Анна на шее» актуальный и сегодня по такой же логике: эти реальные, но печальные картины продолжают быть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едкими истинами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для читателей 21–го века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Вспомните героиню русской литературы, забывшую своего престарелого отца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5" name="Picture 5" descr="7bd359dccea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3383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tantsionnySmotrit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33400"/>
            <a:ext cx="3200400" cy="228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o16_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971800"/>
            <a:ext cx="2528888" cy="360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505200" y="2895600"/>
            <a:ext cx="289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ru-RU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А.С.Пушкин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«Станционный смотритель»</a:t>
            </a: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3400" y="5555963"/>
            <a:ext cx="5410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летом приезжала барыня, и как ей сказали, что старый смотритель умер, так она заплакала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Дуня легла здесь (на могильном холмике) и лежала долго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…”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FF0000"/>
                </a:solidFill>
                <a:latin typeface="Calibri"/>
                <a:cs typeface="Arial" pitchFamily="34" charset="0"/>
              </a:rPr>
              <a:t>ЖДЕТ ЛИ ТАКОЕ БУДУЩЕЕ АННУ?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267200" y="2362200"/>
            <a:ext cx="4724400" cy="3763963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сходные нравственные вопросы поставили А.С. Пушкин в повести «Станционный смотритель» и А.П. Чехов в рассказе «Анна на шее»? </a:t>
            </a:r>
          </a:p>
          <a:p>
            <a:pPr algn="just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 эти вопросы относятся к числу «вечных»?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1371601"/>
            <a:ext cx="4419600" cy="1066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Напишите сочинение – рассуждение на тему: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D:\Мои материалы с компа\Музыка, рисунки\Мои рисунки\d3250fbf3dd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28303" flipH="1">
            <a:off x="396496" y="1481707"/>
            <a:ext cx="3766991" cy="5564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А.П.Чехов окончил медицинский факультет и много практиковал как врач. Перед нами в рассказе «Анна на шее» - «история болезни».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Главная тема рассказа – жизнь 18- летней девушки Анны, ставшей женой 52-летнего богатого чиновника Модеста Алексеевича.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неравный бра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4724400" cy="5181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5000" y="5334000"/>
            <a:ext cx="24384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Василий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Пукирев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Неравный брак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1862 г.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53000" y="1524000"/>
            <a:ext cx="3733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Рассказ характерен для Чехова  тем, что в нем нет ни положительного героя, ни явной морали.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Этот рассказ и чеховский подход в целом напоминает предисловие Лермонтова к «Герою нашего времени»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: «Довольно людей кормили сластями; у них от этого испортился желудок: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нужны горькие лекарства, едкие истины</a:t>
            </a:r>
            <a:r>
              <a:rPr lang="ru-RU" sz="1600" dirty="0" smtClean="0"/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нерав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4552950" cy="5867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57800" y="4267200"/>
            <a:ext cx="25908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Эдмунд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Блейр-Лейтон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Пока смерть не разлучит нас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1878 г.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57800" y="1219200"/>
            <a:ext cx="365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«Она вспоминала, как мучительно было венчание, когда казалось ей, что и священник, и гости, и все в церкви глядели на нее печально: зачем, зачем она, такая милая, хорошая, выходит за этого пожилого, неинтересного господина?»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бра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4568716" cy="5715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181600" y="3505200"/>
            <a:ext cx="2057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Фирс Журавлев</a:t>
            </a:r>
          </a:p>
          <a:p>
            <a:pPr>
              <a:lnSpc>
                <a:spcPct val="9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После свадебной церемонии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1874 г.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29200" y="838200"/>
            <a:ext cx="3505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«И она тоже улыбалась, волнуясь от мысли, что этот человек может каждую минуту поцеловать ее своими полными, влажными губами и что она уже не имеет права отказать ему в этом. Мягкие движения его пухлого тела пугали ее, ей было и страшно и гадко».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 ведь Чехов не заостряет внимание на неравном браке. Тогда что же в центре внимания писателя?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838166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Нравственное падение героини, опошление её души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9600" y="1295400"/>
          <a:ext cx="8229600" cy="5079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1910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часть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часть</a:t>
                      </a:r>
                      <a:endParaRPr lang="ru-RU" dirty="0"/>
                    </a:p>
                  </a:txBody>
                  <a:tcPr/>
                </a:tc>
              </a:tr>
              <a:tr h="919068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Как стала жить семья после смерти матери?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Это был пик её перевоплощения  в другого человека. Она и сама не верила тому, что произошло, и вот наступило то, что она внешне стала свободна. Что же произошло?</a:t>
                      </a:r>
                    </a:p>
                  </a:txBody>
                  <a:tcPr/>
                </a:tc>
              </a:tr>
              <a:tr h="705708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 action="ppaction://hlinksldjump"/>
                        </a:rPr>
                        <a:t>Автор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нарушает хронологию событий и о жизни Анны в своем доме говорит после венчания. Почему так?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 action="ppaction://hlinksldjump"/>
                        </a:rPr>
                        <a:t>Сопоставьте две Анны: до бала в дворянском собрании и после. Какую победу она одержала?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6188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узнаем о муже Анны? Чехов дает описание  внешности этого человека. Отталкивает или притягивает его внешность?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Какой ценой досталась ей эта победа?</a:t>
                      </a:r>
                    </a:p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Какую сущность Модеста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Алексеича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раскрывают эти черты?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чем, о ком она не задумалась?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6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Анна живет в доме богатого, но скаредного мужа? «Брать тайно или просить она не хотела». О чем она говорит?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финале рассказа – антитеза. Как она у Чехова звучит?</a:t>
                      </a:r>
                    </a:p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5" action="ppaction://hlinksldjump"/>
                        </a:rPr>
                        <a:t>Когда же произошел  взлёт Анны?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 она стала вести себя с родными?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6331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вкладывает Чехов в слова  «удивительная перемена»  произошла в её жизни?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>
            <a:hlinkClick r:id="rId6" action="ppaction://hlinksldjump"/>
          </p:cNvPr>
          <p:cNvSpPr/>
          <p:nvPr/>
        </p:nvSpPr>
        <p:spPr>
          <a:xfrm>
            <a:off x="8165592" y="6172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Семья Анны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876800" y="1600200"/>
            <a:ext cx="3810000" cy="4525963"/>
          </a:xfrm>
        </p:spPr>
        <p:txBody>
          <a:bodyPr>
            <a:normAutofit/>
          </a:bodyPr>
          <a:lstStyle/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«Когда умерла мать, отец, Петр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Леонтьич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учитель чистописания и рисования в гимназии, запил, наступила нужда; у мальчиков не было сапог и калош, отца таскали к мировому, приходил судебный пристав и описывал мебель... Какой стыд! Аня должна была ухаживать за пьяным отцом, штопать братьям чулки, ходить на рынок, и, когда хвалили ее красоту, молодость и изящные манеры, ей казалось, что весь свет видит ее дешевую шляпку и дырочки на ботинках, замазанные чернилами».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st-im.kinopoisk.ru/im/kadr/1/6/0/kinopoisk.ru-Anna-na-shee-1603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114800"/>
            <a:ext cx="3505200" cy="2426678"/>
          </a:xfrm>
          <a:prstGeom prst="rect">
            <a:avLst/>
          </a:prstGeom>
          <a:noFill/>
        </p:spPr>
      </p:pic>
      <p:pic>
        <p:nvPicPr>
          <p:cNvPr id="2050" name="Picture 2" descr="C:\Documents and Settings\Наташа\Рабочий стол\03lab14fq12616108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3352800" cy="2514600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772400" y="6019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Венчание в церкви с Модестом Алексеевичем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«П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осле венчания не было даже легкой закуски; молодые выпили по бокалу, переоделись и поехали на вокзал. Вместо веселого свадебного бала и ужина, вместо музыки и танцев — поездка на богомолье за двести верст. Многие одобрили это, говоря, что Модест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Алексеич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уже в чинах и не молод, и шумная свадьба могла бы, пожалуй, показаться не совсем приличной; да и скучно слушать музыку, когда чиновник 52 лет женится на девушке, которой едва минуло 18. Говорили также, что эту поездку в монастырь Модест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Алексеич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, как человек с правилами, затеял, собственно, для того, чтобы дать понять своей молодой жене, что и в браке он отдает первое место религии и нравственности.»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Documents and Settings\Наташа\Рабочий стол\img-33671-2eaad514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2895600" cy="2316480"/>
          </a:xfrm>
          <a:prstGeom prst="rect">
            <a:avLst/>
          </a:prstGeom>
          <a:noFill/>
        </p:spPr>
      </p:pic>
      <p:pic>
        <p:nvPicPr>
          <p:cNvPr id="1026" name="Picture 2" descr="C:\Documents and Settings\Наташа\Рабочий стол\190773_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3369856" cy="2333625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 flipV="1">
            <a:off x="7848600" y="6172200"/>
            <a:ext cx="609600" cy="457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7" descr="p_F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274499">
            <a:off x="2576501" y="2123121"/>
            <a:ext cx="2302968" cy="1841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Анна на балу 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657600" y="1828800"/>
            <a:ext cx="31242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«Да, его сиятельство шел именно к ней, потому что глядел прямо на нее в упор и слащаво улыбался, и при этом жевал губами, что делал он всегда, когда видел хорошеньких женщин.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— Очень рад, очень рад... — начал он. — А я прикажу посадить вашего мужа на гауптвахту за то, что он до сих пор скрывал от нас такое сокровище.»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Наташа\Рабочий стол\190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3276600" cy="2268416"/>
          </a:xfrm>
          <a:prstGeom prst="rect">
            <a:avLst/>
          </a:prstGeom>
          <a:noFill/>
        </p:spPr>
      </p:pic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924800" y="6096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://www.a4format.ru/index_pic.php?data=photos/42182d77.jpg&amp;percenta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0"/>
            <a:ext cx="2306972" cy="3352800"/>
          </a:xfrm>
          <a:prstGeom prst="rect">
            <a:avLst/>
          </a:prstGeom>
          <a:noFill/>
        </p:spPr>
      </p:pic>
      <p:pic>
        <p:nvPicPr>
          <p:cNvPr id="9" name="Picture 4" descr="http://www.istpravda.ru/upload/medialibrary/b7e/b7e848296e837efc700acc1d7ea8e8b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581400"/>
            <a:ext cx="2353447" cy="1708265"/>
          </a:xfrm>
          <a:prstGeom prst="rect">
            <a:avLst/>
          </a:prstGeom>
          <a:noFill/>
        </p:spPr>
      </p:pic>
      <p:pic>
        <p:nvPicPr>
          <p:cNvPr id="10" name="Picture 3" descr="C:\Documents and Settings\Наташа\Рабочий стол\195534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657600"/>
            <a:ext cx="31496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Жизнь Анны после бала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«После этого у Ани не было уже ни одного свободного дня, так как она принимала участие то в пикнике, то в прогулке, то в спектакле. Возвращалась она домой каждый день под утро и ложилась в гостиной на полу, и потом рассказывала всем трогательно, как она спит под цветами. Денег нужно было очень много, но она уже не боялась Модеста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Алексеича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и тратила его деньги, как свои».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st-im.kinopoisk.ru/im/kadr/1/6/0/kinopoisk.ru-Anna-na-shee-1603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057400"/>
            <a:ext cx="3081866" cy="2133600"/>
          </a:xfrm>
          <a:prstGeom prst="rect">
            <a:avLst/>
          </a:prstGeom>
          <a:noFill/>
        </p:spPr>
      </p:pic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696200" y="5943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ttp://www.kino-teatr.ru/movie/kadr/250/pv_637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0"/>
            <a:ext cx="2540000" cy="1905000"/>
          </a:xfrm>
          <a:prstGeom prst="rect">
            <a:avLst/>
          </a:prstGeom>
          <a:noFill/>
        </p:spPr>
      </p:pic>
      <p:pic>
        <p:nvPicPr>
          <p:cNvPr id="10" name="Picture 2" descr="C:\Documents and Settings\Наташа\Рабочий стол\pv_637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0" y="3429000"/>
            <a:ext cx="2971800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1044</Words>
  <Application>Microsoft Office PowerPoint</Application>
  <PresentationFormat>Экран (4:3)</PresentationFormat>
  <Paragraphs>88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Едкие истины А.Чехова  в «Анне на шее»</vt:lpstr>
      <vt:lpstr>А.П.Чехов окончил медицинский факультет и много практиковал как врач. Перед нами в рассказе «Анна на шее» - «история болезни».       Главная тема рассказа – жизнь 18- летней девушки Анны, ставшей женой 52-летнего богатого чиновника Модеста Алексеевича. </vt:lpstr>
      <vt:lpstr>Слайд 3</vt:lpstr>
      <vt:lpstr>Слайд 4</vt:lpstr>
      <vt:lpstr>Но ведь Чехов не заостряет внимание на неравном браке. Тогда что же в центре внимания писателя? </vt:lpstr>
      <vt:lpstr>Семья Анны</vt:lpstr>
      <vt:lpstr>Венчание в церкви с Модестом Алексеевичем</vt:lpstr>
      <vt:lpstr>Анна на балу </vt:lpstr>
      <vt:lpstr>Жизнь Анны после бала</vt:lpstr>
      <vt:lpstr>  Смысл названия рассказа  Орден святой Анны  Дата основания 1735 год / 1797 год  Основатель герцог Карл Фридрих / Павел I Девиз "Любящим правду, благочестие и верность" Статус Орден за боевые и гражданские заслуги перед государством</vt:lpstr>
      <vt:lpstr>Орден святой Анны</vt:lpstr>
      <vt:lpstr>             Смысл названия рассказа</vt:lpstr>
      <vt:lpstr>Настоящие и ложные ценности</vt:lpstr>
      <vt:lpstr>  Он необыкновенно чуток к пошлости, предъявляет высокие требования к жизни. Заставляет задуматься над тем, почему материальное благополучие вытесняет в человеке главное – высоконравственную  суть.   Чехов не дает прямых оценок, но мы чувствуем за лаконичностью его прозы, за простотой языка, ясностью речи осуждение героини.   Чехов тревожит совесть, уснувшую в людях.   Чехов «заставляет задуматься над жизнью и очищает душу».   «Анна на шее» - один из многих рассказов Чехова, который он писал, не изменяя  своему почерку. В нем особые приемы, называемые чеховской деталью.</vt:lpstr>
      <vt:lpstr>Слайд 15</vt:lpstr>
      <vt:lpstr>Вспомните героиню русской литературы, забывшую своего престарелого отца  </vt:lpstr>
      <vt:lpstr> 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Рассказ «Анна на шее» А.П.Чехов</dc:title>
  <cp:lastModifiedBy>User</cp:lastModifiedBy>
  <cp:revision>57</cp:revision>
  <dcterms:modified xsi:type="dcterms:W3CDTF">2016-04-04T08:38:35Z</dcterms:modified>
</cp:coreProperties>
</file>