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7" r:id="rId3"/>
    <p:sldId id="289" r:id="rId4"/>
    <p:sldId id="272" r:id="rId5"/>
    <p:sldId id="268" r:id="rId6"/>
    <p:sldId id="290" r:id="rId7"/>
    <p:sldId id="279" r:id="rId8"/>
    <p:sldId id="278" r:id="rId9"/>
    <p:sldId id="291" r:id="rId10"/>
    <p:sldId id="293" r:id="rId11"/>
    <p:sldId id="281" r:id="rId12"/>
    <p:sldId id="277" r:id="rId13"/>
    <p:sldId id="286" r:id="rId14"/>
    <p:sldId id="285" r:id="rId15"/>
    <p:sldId id="295" r:id="rId16"/>
    <p:sldId id="29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3CE0-F98B-4711-A7ED-76EB833134E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1F06-AF1C-4963-A922-4C2AC5976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85;&#1072;\Desktop\&#1061;&#1086;&#1088;&#1086;&#1096;&#1077;&#1077;%20&#1086;&#1090;&#1085;&#1086;&#1096;&#1077;&#1085;&#1080;&#1077;...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8/vibpxhgglzd.a32/0_252d0_b5b3bab0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фото\680618_1305142002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98" y="0"/>
            <a:ext cx="9124002" cy="6858000"/>
          </a:xfrm>
          <a:prstGeom prst="rect">
            <a:avLst/>
          </a:prstGeom>
          <a:noFill/>
        </p:spPr>
      </p:pic>
      <p:pic>
        <p:nvPicPr>
          <p:cNvPr id="4" name="Рисунок 3" descr="11-RIAN_00098887.HR.ru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7858149" y="0"/>
            <a:ext cx="1285852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296974"/>
          </a:xfrm>
          <a:noFill/>
          <a:ln w="5080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МОСКВА, </a:t>
            </a:r>
            <a:br>
              <a:rPr lang="ru-RU" b="1" dirty="0" smtClean="0"/>
            </a:br>
            <a:r>
              <a:rPr lang="ru-RU" b="1" dirty="0" smtClean="0"/>
              <a:t>январь 1918 года</a:t>
            </a:r>
            <a:endParaRPr lang="ru-RU" b="1" dirty="0"/>
          </a:p>
        </p:txBody>
      </p:sp>
      <p:pic>
        <p:nvPicPr>
          <p:cNvPr id="10" name="Рисунок 9" descr="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85926"/>
            <a:ext cx="7179499" cy="478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557cc4889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642918"/>
            <a:ext cx="313084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3286148" cy="4616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Улица Кузнецкий Мост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лаз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455635" cy="56205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8596" y="6000768"/>
            <a:ext cx="81040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«Подошел и вижу глаза лошадиные…»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4fa8dfd53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1834"/>
            <a:ext cx="8501122" cy="5624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1e2ccb-32a3-4bad-a198-e73431813fe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88" y="285728"/>
            <a:ext cx="5918305" cy="657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928670"/>
            <a:ext cx="88583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«Пришла веселая, стала в стойло… И всё ей казалось –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жеребенок, и стоило жить, и работать стоило».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christopher-wilson-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640" y="214290"/>
            <a:ext cx="653191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алина\Desktop\Companions.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6" y="3357562"/>
            <a:ext cx="4476750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Галина\Desktop\фото\m4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599307" cy="600079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357686" y="214290"/>
            <a:ext cx="4500594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«Все мы немного лошади…»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S1010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1643050"/>
            <a:ext cx="303610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72547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«Незаконченное предложение…»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52070db53cc67.jpg"/>
          <p:cNvPicPr>
            <a:picLocks noChangeAspect="1"/>
          </p:cNvPicPr>
          <p:nvPr/>
        </p:nvPicPr>
        <p:blipFill>
          <a:blip r:embed="rId2"/>
          <a:srcRect b="-1769"/>
          <a:stretch>
            <a:fillRect/>
          </a:stretch>
        </p:blipFill>
        <p:spPr>
          <a:xfrm>
            <a:off x="500034" y="1000108"/>
            <a:ext cx="5715040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4429132"/>
            <a:ext cx="5357850" cy="2062103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Сегодня на уроке…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…  я понял, что….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… меня удивило…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… я почувствовал…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2">
              <a:lumMod val="60000"/>
              <a:lumOff val="40000"/>
              <a:alpha val="90000"/>
            </a:schemeClr>
          </a:solidFill>
          <a:ln w="53975" cmpd="sng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Домашнее  задание: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5771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1) эссе «Мой взгляд на Маяковского»; </a:t>
            </a:r>
          </a:p>
          <a:p>
            <a:pPr lvl="0" algn="ctr">
              <a:buNone/>
            </a:pPr>
            <a:r>
              <a:rPr lang="ru-RU" sz="4000" b="1" dirty="0" smtClean="0"/>
              <a:t> 2) сравнить бытовую зарисовку М. Горького «В больном городе» и стихотворение В. Маяковского «Хорошее отношение к лошадям».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4717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отличную работу!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-10-2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2001729" y="2786058"/>
            <a:ext cx="5401415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hoto-16bi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4500562" cy="6883199"/>
          </a:xfrm>
        </p:spPr>
      </p:pic>
      <p:pic>
        <p:nvPicPr>
          <p:cNvPr id="7" name="Рисунок 6" descr="S101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857760"/>
            <a:ext cx="8229600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Владимир Маяковский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«Хорошее отношение к лошадям»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643578"/>
            <a:ext cx="114272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Галина\Desktop\фото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414340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открытый урок по Маяковскому\иллюстр\портреты Маяковского и\[LI9RK_20-01]_[IL_02]-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008844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открытый урок по Маяковскому\иллюстр\портреты Маяковского и\65b4b3ceb074ada75b7ed0ac491de2c6_vladimir_maya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88141">
            <a:off x="5770491" y="241502"/>
            <a:ext cx="3306894" cy="2686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F:\урок+\2d7775ec8c7ecf187b3fa90a314.jpg"/>
          <p:cNvPicPr>
            <a:picLocks noChangeAspect="1" noChangeArrowheads="1"/>
          </p:cNvPicPr>
          <p:nvPr/>
        </p:nvPicPr>
        <p:blipFill>
          <a:blip r:embed="rId5"/>
          <a:srcRect l="9780" t="3061" r="6387" b="15816"/>
          <a:stretch>
            <a:fillRect/>
          </a:stretch>
        </p:blipFill>
        <p:spPr bwMode="auto">
          <a:xfrm>
            <a:off x="285720" y="2643182"/>
            <a:ext cx="211348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Галина\Desktop\фото\0_5ebfa_fc366879_X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3042" y="4000504"/>
            <a:ext cx="3561262" cy="269966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714356"/>
            <a:ext cx="191404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321471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я представляю себе Владимира Маяковского?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фото\17b5b7c7bc626ae4a7cb0992799492d9bc5f6c117227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572032" cy="644656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257544" cy="15716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Маяковский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Хорошее отношение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bfd6bd57e047522b4785da0a140d9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5367751" cy="6858000"/>
          </a:xfrm>
          <a:prstGeom prst="rect">
            <a:avLst/>
          </a:prstGeom>
        </p:spPr>
      </p:pic>
      <p:pic>
        <p:nvPicPr>
          <p:cNvPr id="9" name="Рисунок 8" descr="7723455-R3L8T8D-600-527e7ed109379beb77f5926ab4ca3c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5357849" cy="6858000"/>
          </a:xfrm>
          <a:prstGeom prst="rect">
            <a:avLst/>
          </a:prstGeom>
        </p:spPr>
      </p:pic>
      <p:pic>
        <p:nvPicPr>
          <p:cNvPr id="10" name="Рисунок 9" descr="oECFBSf2_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0"/>
            <a:ext cx="5398501" cy="6858000"/>
          </a:xfrm>
          <a:prstGeom prst="rect">
            <a:avLst/>
          </a:prstGeom>
        </p:spPr>
      </p:pic>
      <p:pic>
        <p:nvPicPr>
          <p:cNvPr id="12" name="Рисунок 11" descr="1375876957_mayakovsk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0"/>
            <a:ext cx="5484610" cy="6858000"/>
          </a:xfrm>
          <a:prstGeom prst="rect">
            <a:avLst/>
          </a:prstGeom>
        </p:spPr>
      </p:pic>
      <p:pic>
        <p:nvPicPr>
          <p:cNvPr id="14" name="Содержимое 3" descr="1JMGQhHSqK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10513"/>
            <a:ext cx="5429288" cy="684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Картинка 1 из 16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a5957c2fbf88d7417828cc8abc6a50c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14290"/>
            <a:ext cx="7306159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572140"/>
            <a:ext cx="878687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ГРОХНУЛАСЬ – СГРУДИЛИСЬ – ПОДОШЕЛ – РВАНУЛАСЬ – ВСТАЛА – РЖАНУЛА – ПОШЛА.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299-075213-d0811bacf21269928112be6e5345d6a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1857364"/>
            <a:ext cx="2714644" cy="335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1"/>
          </a:solidFill>
          <a:ln w="25400" cmpd="sng"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ПРОЕКЦИЯ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6e0fdb9de4cb379e9a334697ea501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384" y="1571612"/>
            <a:ext cx="5423065" cy="3749064"/>
          </a:xfrm>
        </p:spPr>
      </p:pic>
      <p:pic>
        <p:nvPicPr>
          <p:cNvPr id="5" name="Рисунок 4" descr="800x600_2Tnjr04tMjd2YmNkove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0298" y="4357694"/>
            <a:ext cx="4190996" cy="2388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714488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РЕВОЛЮЦИЯ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1500174"/>
            <a:ext cx="35719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ГРАЖДАНСКАЯ ВОЙНА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500702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УБИЙСТВА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786322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РАЗРУХА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500702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ГОЛОД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215082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БОЛЕЗНИ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857760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ГРАБЕЖИ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6215082"/>
            <a:ext cx="278608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БЕЗВЕРИЕ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Содержимое 4" descr="гриб.gif"/>
          <p:cNvPicPr>
            <a:picLocks noChangeAspect="1"/>
          </p:cNvPicPr>
          <p:nvPr/>
        </p:nvPicPr>
        <p:blipFill>
          <a:blip r:embed="rId5" cstate="email"/>
          <a:srcRect l="6452" t="7252" r="9677" b="10702"/>
          <a:stretch>
            <a:fillRect/>
          </a:stretch>
        </p:blipFill>
        <p:spPr>
          <a:xfrm>
            <a:off x="0" y="0"/>
            <a:ext cx="9144000" cy="4786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137</Words>
  <Application>Microsoft Office PowerPoint</Application>
  <PresentationFormat>Экран (4:3)</PresentationFormat>
  <Paragraphs>30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Владимир Маяковский</vt:lpstr>
      <vt:lpstr>Слайд 6</vt:lpstr>
      <vt:lpstr>Слайд 7</vt:lpstr>
      <vt:lpstr>Слайд 8</vt:lpstr>
      <vt:lpstr>ИСТОРИЧЕСКАЯ ПРОЕКЦИЯ</vt:lpstr>
      <vt:lpstr>МОСКВА,  январь 1918 года</vt:lpstr>
      <vt:lpstr>Слайд 11</vt:lpstr>
      <vt:lpstr>Слайд 12</vt:lpstr>
      <vt:lpstr>Слайд 13</vt:lpstr>
      <vt:lpstr>Слайд 14</vt:lpstr>
      <vt:lpstr>«Незаконченное предложение…»</vt:lpstr>
      <vt:lpstr> Домашнее  задание: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98</cp:revision>
  <dcterms:created xsi:type="dcterms:W3CDTF">2013-02-10T10:05:15Z</dcterms:created>
  <dcterms:modified xsi:type="dcterms:W3CDTF">2016-03-31T00:50:40Z</dcterms:modified>
</cp:coreProperties>
</file>