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3" r:id="rId3"/>
    <p:sldId id="256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F465-7C9C-4070-B74A-F16CB041DD27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BA57-3D8C-4C20-9EE0-F9435A7BE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РС\ЛОГОПЕД\КЛИПАТРЫ\Солнышко\141.jpg"/>
          <p:cNvPicPr>
            <a:picLocks noChangeAspect="1" noChangeArrowheads="1"/>
          </p:cNvPicPr>
          <p:nvPr/>
        </p:nvPicPr>
        <p:blipFill>
          <a:blip r:embed="rId2"/>
          <a:srcRect t="29167" b="4166"/>
          <a:stretch>
            <a:fillRect/>
          </a:stretch>
        </p:blipFill>
        <p:spPr bwMode="auto">
          <a:xfrm>
            <a:off x="0" y="1005813"/>
            <a:ext cx="9143999" cy="58521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0"/>
            <a:ext cx="5278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6699"/>
                </a:solidFill>
              </a:rPr>
              <a:t>САМОМАССАЖ</a:t>
            </a:r>
            <a:endParaRPr lang="ru-RU" sz="6000" b="1" dirty="0">
              <a:solidFill>
                <a:srgbClr val="FF66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5791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3" algn="ctr">
              <a:spcBef>
                <a:spcPct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Автор: учитель-логопед</a:t>
            </a:r>
          </a:p>
          <a:p>
            <a:pPr marL="36513" algn="ctr">
              <a:spcBef>
                <a:spcPct val="0"/>
              </a:spcBef>
            </a:pPr>
            <a:r>
              <a:rPr lang="ru-RU" b="1" dirty="0" err="1" smtClean="0">
                <a:solidFill>
                  <a:srgbClr val="C00000"/>
                </a:solidFill>
              </a:rPr>
              <a:t>Тишинская</a:t>
            </a:r>
            <a:r>
              <a:rPr lang="ru-RU" b="1" dirty="0" smtClean="0">
                <a:solidFill>
                  <a:srgbClr val="C00000"/>
                </a:solidFill>
              </a:rPr>
              <a:t> Алла Евгеньевна</a:t>
            </a:r>
          </a:p>
          <a:p>
            <a:pPr marL="36513" algn="ctr">
              <a:spcBef>
                <a:spcPct val="0"/>
              </a:spcBef>
            </a:pPr>
            <a:r>
              <a:rPr lang="ru-RU" dirty="0" smtClean="0">
                <a:solidFill>
                  <a:srgbClr val="C00000"/>
                </a:solidFill>
              </a:rPr>
              <a:t>МАОУ Слобода – </a:t>
            </a:r>
            <a:r>
              <a:rPr lang="ru-RU" dirty="0" err="1" smtClean="0">
                <a:solidFill>
                  <a:srgbClr val="C00000"/>
                </a:solidFill>
              </a:rPr>
              <a:t>Бешкильская</a:t>
            </a:r>
            <a:r>
              <a:rPr lang="ru-RU" dirty="0" smtClean="0">
                <a:solidFill>
                  <a:srgbClr val="C00000"/>
                </a:solidFill>
              </a:rPr>
              <a:t> СОШ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214290"/>
            <a:ext cx="23574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3.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0" name="Picture 2" descr="13-09-2004 22;12;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986" y="142876"/>
            <a:ext cx="581017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643050"/>
            <a:ext cx="392905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Шлёпаем по лужам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зимней стужи.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год весной потоп.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ногами: шлёп, шлёп,  шлёп.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5929330"/>
            <a:ext cx="80724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Похлопывающие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2844" y="214290"/>
            <a:ext cx="23574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4.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4" name="Picture 2" descr="13-09-2004 22;12;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5857884" cy="588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428736"/>
            <a:ext cx="38576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Льдинки звонкие разбились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поплыли по реке,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сережки распушились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осине и ольхе.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5929330"/>
            <a:ext cx="86439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Зигзагообразные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214290"/>
            <a:ext cx="23574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5.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5538" name="Picture 2" descr="13-09-2004 22;14;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96" y="142852"/>
            <a:ext cx="6000760" cy="602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2786058"/>
            <a:ext cx="50720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50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Обогрела всех весна,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5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Пробудился лес от сна.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5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Все, кто спал, весной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65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проснулись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65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Птицы с юга к нам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65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вернулись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6000768"/>
            <a:ext cx="82867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Спиралевидные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0034" y="214290"/>
            <a:ext cx="23574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6.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2" name="Picture 2" descr="13-09-2004 22;14;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1414"/>
            <a:ext cx="607223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207167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Землю солнышко согрело,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трава зазеленела.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весенний стал длиннее,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Небо ярче и синее.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5929330"/>
            <a:ext cx="82153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Поглаживающие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0"/>
            <a:ext cx="33575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Литература:</a:t>
            </a:r>
          </a:p>
          <a:p>
            <a:endParaRPr lang="ru-RU" sz="4000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5" name="Picture 1" descr="C:\Users\Lenovo\Desktop\htmlconvd-A1UuNS_html_7bbe9b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42984"/>
            <a:ext cx="3888258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3-09-2004 21;49;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14290"/>
            <a:ext cx="525650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214554"/>
            <a:ext cx="37862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Ладошка – это солнышко,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пальчики – лучи.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Поет о солнце скворушка, 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Кричат о нем грачи.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0"/>
            <a:ext cx="28575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</a:t>
            </a:r>
            <a:endParaRPr kumimoji="0" lang="ru-RU" sz="1400" b="1" i="1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1.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5572140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Поглаживать левую ладонь пальцами правой руки. Поочередно поглаживать пальцы НАПРАВЛЕНИЕ ДВИЖЕНИЙ (НД) – от кончиков пальцев к основанию.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Сомкнуть пальцы и соединить их кончики с кончиком большого пальца («клюв закрыт»), затем сомкнутые пальцы немного приподнять, а большой палец – опустить («клюв открыт»).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 descr="13-09-2004 21;49;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290"/>
            <a:ext cx="542928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2000240"/>
            <a:ext cx="4143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милое,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Поделись своей силою!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Просыпайтесь, лучики,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Согревайтесь, рученьки.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214290"/>
            <a:ext cx="30718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5906176"/>
            <a:ext cx="7429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Поглаживать правую ладонь пальцами левой руки.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Поочередно растирать пальцы.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кончиков пальцев к основанию.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20" y="142852"/>
            <a:ext cx="27146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endParaRPr kumimoji="0" lang="ru-RU" sz="1400" b="1" i="1" u="none" strike="noStrike" cap="none" normalizeH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 descr="13-09-2004 21;51;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5715008" cy="573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500438"/>
            <a:ext cx="40719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Пальцы-лучики проснулись,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Наклонились, потянулись,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Быстро встали на зарядку, рассчитались по порядку.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6072206"/>
            <a:ext cx="7977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Сжимать пальцы в кулачки и разжимать их. Поочередно поглаживать и называть пальцы.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кончиков пальцев к основанию.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214290"/>
            <a:ext cx="2857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Picture 2" descr="13-09-2004 21;51;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28"/>
            <a:ext cx="5379785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85720" y="3714752"/>
            <a:ext cx="40719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проснулось, 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Лобика коснулось, 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Лучиками провело,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погладило, и погладило.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6072206"/>
            <a:ext cx="8429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Сжимать пальцы в кулачки и разжимать их. Проводить пальчиками обеих рук по лбу.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20" y="187747"/>
            <a:ext cx="27860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2" descr="13-09-2004 21;52;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42852"/>
            <a:ext cx="5715008" cy="57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2357430"/>
            <a:ext cx="40005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 проснулось, 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щечкам прикоснулось,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Лучиками провело,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погладило, и погладило.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10" y="6000768"/>
            <a:ext cx="8215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Сжимать пальцы в кулачки и разжимать их. Проводить пальчиками обеих рук по щекам.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носа к средней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214290"/>
            <a:ext cx="2928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СОЛНЫШКО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ПРОСНУЛОСЬ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6.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8" name="Picture 2" descr="13-09-2004 21;53;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22" y="214290"/>
            <a:ext cx="578647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2571744"/>
            <a:ext cx="36433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Солнце личико согрело.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Потеплело, потеплело.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Наши ручки потянулись,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Наши губки улыбнулись.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42910" y="5857892"/>
            <a:ext cx="80010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Поглаживающие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 Потянуться руками вверх, улыбнуться.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357166"/>
            <a:ext cx="22859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1.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1" name="Picture 1" descr="13-09-2004 22;10;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578647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-142908" y="2928934"/>
            <a:ext cx="36433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весну встречаем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первыми ручьями.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весело бегут,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Звонко песенку поют.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5929330"/>
            <a:ext cx="86439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Поглаживающие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282" y="142852"/>
            <a:ext cx="23574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ВЕСНА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2.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6" name="Picture 2" descr="13-09-2004 22;10;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6"/>
            <a:ext cx="581046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1928802"/>
            <a:ext cx="37147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5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Первые капели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5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полдень зазвенели.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5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 мороз весною слаб,</a:t>
            </a:r>
          </a:p>
          <a:p>
            <a:pPr marL="0" marR="0" lvl="0" indent="65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Снегу жарко: кап, кап, кап.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5929330"/>
            <a:ext cx="84296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Постукивающие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 – от середины лба к верхней части ушей, от носа к средней части ушей, от середины подбородка к нижней части ушей.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635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16</cp:revision>
  <dcterms:created xsi:type="dcterms:W3CDTF">2016-03-14T07:10:53Z</dcterms:created>
  <dcterms:modified xsi:type="dcterms:W3CDTF">2016-03-21T07:19:28Z</dcterms:modified>
</cp:coreProperties>
</file>