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203F-4C1E-4B98-ACBC-62F5E593B76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Советы родителям</a:t>
            </a:r>
            <a:endParaRPr lang="ru-RU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7947256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916832"/>
            <a:ext cx="3928938" cy="3312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584175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Помните, если Вы: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Ребёнка постоянно критикуете, он  учится ненавидеть.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Ребёнка высмеиваете, он становится замкнутым.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Ребёнка хвалите, он учится быть благородным.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404665"/>
            <a:ext cx="6264696" cy="460851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Ребёнка поддерживаете, он учится ценить себя.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Растите ребёнка в упрёках, он учится жить с чувством вины.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Растите ребёнка в терпимости, он учится понимать других.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Растите ребёнка в честности, он учится быть справедливым. 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404665"/>
            <a:ext cx="6264696" cy="460851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Растите ребёнка в безопасности, он учится верить в людей.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Живёте с ребёнком во вражде, он учится быть  агрессивным.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Растите ребёнка в любви и понимании, он учится любви.</a:t>
            </a:r>
          </a:p>
          <a:p>
            <a:pPr>
              <a:buNone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908566b45b367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789040"/>
            <a:ext cx="3015000" cy="2412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117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Советы родителям</vt:lpstr>
      <vt:lpstr>Уважаемые родители! Помните, если Вы:</vt:lpstr>
      <vt:lpstr>         </vt:lpstr>
      <vt:lpstr>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User</dc:creator>
  <cp:lastModifiedBy>Лена</cp:lastModifiedBy>
  <cp:revision>5</cp:revision>
  <dcterms:created xsi:type="dcterms:W3CDTF">2015-05-03T06:58:13Z</dcterms:created>
  <dcterms:modified xsi:type="dcterms:W3CDTF">2016-03-26T17:37:29Z</dcterms:modified>
</cp:coreProperties>
</file>