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rina480.narod.ru/bunin/raznoe/avtograf/files/p00000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0/postarts.0/0_4a3_51fc25f8_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bhostingpricesnow.com/photo/56ac609e757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30"/>
            <a:ext cx="9144000" cy="6877330"/>
          </a:xfrm>
          <a:prstGeom prst="rect">
            <a:avLst/>
          </a:prstGeom>
          <a:noFill/>
        </p:spPr>
      </p:pic>
      <p:pic>
        <p:nvPicPr>
          <p:cNvPr id="5" name="Picture 8" descr="res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643314"/>
            <a:ext cx="2957512" cy="21129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70567" y="3244334"/>
            <a:ext cx="180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663300"/>
                </a:solidFill>
              </a:rPr>
              <a:t>«Тёмные аллеи»</a:t>
            </a:r>
            <a:endParaRPr lang="ru-RU" i="1" dirty="0">
              <a:solidFill>
                <a:srgbClr val="663300"/>
              </a:solidFill>
            </a:endParaRPr>
          </a:p>
        </p:txBody>
      </p:sp>
      <p:pic>
        <p:nvPicPr>
          <p:cNvPr id="7" name="Picture 5" descr="Картинка 42 из 1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6037">
            <a:off x="2337033" y="668471"/>
            <a:ext cx="3016257" cy="45005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3108" y="6211669"/>
            <a:ext cx="391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Баландина Е.В., учитель русского языка и литературы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bhostingpricesnow.com/photo/56ac609e757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30"/>
            <a:ext cx="9144000" cy="6877330"/>
          </a:xfrm>
          <a:prstGeom prst="rect">
            <a:avLst/>
          </a:prstGeom>
          <a:noFill/>
        </p:spPr>
      </p:pic>
      <p:pic>
        <p:nvPicPr>
          <p:cNvPr id="8" name="Picture 5" descr="Картинка 52 из 17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52"/>
            <a:ext cx="3449643" cy="39291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98" y="4357694"/>
            <a:ext cx="5643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является главным героем рассказа?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 и она, мужчина и женщина)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произошло на постоялом дворе?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(Встретились два человека, которые в юности любили друг друга).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стало основной причиной расставания?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(Социальное положение: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бедна, он богат).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photoline.ru/critic/picpart/1354/13549517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857232"/>
            <a:ext cx="3398840" cy="34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bhostingpricesnow.com/photo/56ac609e757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30"/>
            <a:ext cx="9144000" cy="68773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37010" y="500042"/>
            <a:ext cx="2269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Мини-исследование: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000108"/>
            <a:ext cx="6357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Надежда – главная героиня рассказа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воспитывалась в господском доме. Мы можем предположить, что таких служанок при господах обучали хорошим манерам, учили «прилично себя держать» при гостях и господах. Была она, наверное, хороша собой. Можно предположить, что господа к ней неплохо относились. А потом, чтобы как-то обелить себя, дали ей вольную.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3000372"/>
            <a:ext cx="6286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Николай Алексеевич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всего, родные называли его Николенька, может быть, на французский манер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Nikola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точно был хорош собой, подтянут, приобрёл важность и строгость. Родители выбрали для него военную карьеру. Он приезжал навестить их, бабушек, тётушек. В один из приездов он обнаруживает в доме очаровательное создание. Это была Надежда. Они проводили вместе лучшие минуты. Он читал ей стихи Огарёва «Обыкновенная повесть»: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чудесная весна,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на берегу сидели…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Узнав об увлечении своего сына служанкой, родители немедленно отослали своего сына в полк.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thankyou.ru/upload/clients/bunin/books/temnye_allei/read/i_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23574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thankyou.ru/upload/clients/bunin/books/temnye_allei/read/i_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579" y="0"/>
            <a:ext cx="225742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bhostingpricesnow.com/photo/56ac609e757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30"/>
            <a:ext cx="9144000" cy="687733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86116" y="1428737"/>
          <a:ext cx="5715040" cy="473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</a:tblGrid>
              <a:tr h="4105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Надежда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Николай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92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Как сложилась судьба Надежды после расставания?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Как сложилась судьба Николая Алексеевича после расставания?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4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Сохранила ли она любовь к Николаю Алексеевичу?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Помнил ли он о своём увлечении молодости?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28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Смогли бы вы простить человека, который поступил таким образом с вами?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Что понял герой после разговора с Надеждой?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029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она не остановила своего любимого, ведь она любит и будет продолжать любить его?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 он так быстро уехал, не задержался, не продолжил моменты встречи?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i1.ltalk.ru/79/1/200179/1/5254201/9198478_artlib_gallery46863b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2"/>
            <a:ext cx="30718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bhostingpricesnow.com/photo/56ac609e757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30"/>
            <a:ext cx="9144000" cy="6877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5" y="428604"/>
            <a:ext cx="5800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lgerian" pitchFamily="82" charset="0"/>
              </a:rPr>
              <a:t>Как герои оценивают прошлую любовь?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000108"/>
          <a:ext cx="5429288" cy="513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</a:tblGrid>
              <a:tr h="861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</a:rPr>
                        <a:t>он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</a:rPr>
                        <a:t>она</a:t>
                      </a:r>
                    </a:p>
                  </a:txBody>
                  <a:tcPr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35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Всё проходит…любовь, молодость – всё, всё. История пошлая, обыкновенная. С годами всё проходит…Ведь не могла же ты любить меня весь век! Всё проходит. Всё забывается.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Молодость у всякого проходит, а любовь – другое дело. Всё одним жила. Всё проходит, да не всё забывается.</a:t>
                      </a:r>
                    </a:p>
                  </a:txBody>
                  <a:tcPr horzOverflow="overflow"/>
                </a:tc>
              </a:tr>
              <a:tr h="1985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Думаю, что и я потерял в тебе самое дорогое, что имел в жизни.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Как не было у меня никого дороже вас на свете в ту пору, так и потом не было. Оттого-то и простить мне вас нельзя.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14612" y="6291320"/>
            <a:ext cx="500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«Разве бывает несчастливая любовь?»</a:t>
            </a:r>
            <a:endParaRPr lang="ru-RU" sz="2000" b="1" dirty="0"/>
          </a:p>
        </p:txBody>
      </p:sp>
      <p:pic>
        <p:nvPicPr>
          <p:cNvPr id="10" name="Рисунок 9" descr="http://www.vashsad.ua/i/gallery/foto/52/1024_768/jq7Qy3p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3571868" cy="38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bhostingpricesnow.com/photo/56ac609e757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30"/>
            <a:ext cx="9144000" cy="6877330"/>
          </a:xfrm>
          <a:prstGeom prst="rect">
            <a:avLst/>
          </a:prstGeom>
          <a:noFill/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71472" y="2000240"/>
            <a:ext cx="4214842" cy="4125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i="1" dirty="0" smtClean="0">
              <a:solidFill>
                <a:srgbClr val="0000CC"/>
              </a:solidFill>
              <a:latin typeface="Algerian" pitchFamily="8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i="1" dirty="0" smtClean="0">
              <a:solidFill>
                <a:srgbClr val="0000CC"/>
              </a:solidFill>
              <a:latin typeface="Algerian" pitchFamily="8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i="1" dirty="0" smtClean="0">
              <a:solidFill>
                <a:srgbClr val="0000CC"/>
              </a:solidFill>
              <a:latin typeface="Algerian" pitchFamily="8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Была чудесная весна!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Они на берегу сидели –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 цвете лет была она,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Его усы едва чернели.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О, если б кто увидел их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Тогда, при утренней их встрече,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лица б высмотрел у них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Или подслушал бы их речи –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был бы мил ему язык,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Язык любви первоначальной!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 верно б сам, на этот миг,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Расцвел на дне души печальной!.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.. </a:t>
            </a:r>
            <a:endParaRPr kumimoji="0" lang="ru-RU" sz="19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356100" y="1214422"/>
            <a:ext cx="4319588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в свете встретил их потом: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Она была женой другого,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 был женат, и о былом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помине не было ни слова;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лицах виден был покой,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Их жизнь текла светло и ровно,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Они, встречаясь меж собой,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Могли смеяться хладнокровно...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 там, по берегу реки,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Где цвел тогда шиповник алый,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Одни простые рыбаки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Ходили к лодке обветшалой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пели песни - и темно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Осталось, для людей закрыто,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было там говорено,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сколько было позабыто.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500042"/>
            <a:ext cx="534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Николай Огарёв «Обыкновенная повесть»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752177"/>
            <a:ext cx="3500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чудесная весна!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на берегу сидели -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Река была тиха, ясна,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Вставало солнце, птички пели;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Тянулся за рекою дол,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Спокойно, пышно зеленея;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Вблизи шиповник алый цвел,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Стояла темных лип аллея.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bhostingpricesnow.com/photo/56ac609e757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330"/>
            <a:ext cx="9144000" cy="6877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7572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Сопоставьте рассказ И.Бунина «Тёмные аллеи» и стихотворение Н.Огарёва «Обыкновенная повесть».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868" y="3857628"/>
          <a:ext cx="557213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047"/>
                <a:gridCol w="2503085"/>
              </a:tblGrid>
              <a:tr h="562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Пейзаж, настроение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5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Особенности композиции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15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Судьбы героев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8" name="Рисунок 7" descr="http://cloud3s.com/img/56abf04f91e4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3429024" cy="40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he-pled.ru/wp-content/uploads/2015/06/temnye-alle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2849">
            <a:off x="6769264" y="1028596"/>
            <a:ext cx="2204610" cy="28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1357298"/>
            <a:ext cx="5400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чём состоит тайна любви по И.А.Бунину?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676</Words>
  <Application>Microsoft Office PowerPoint</Application>
  <PresentationFormat>Экран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2016-04-05T12:28:12Z</dcterms:modified>
</cp:coreProperties>
</file>