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64" r:id="rId9"/>
    <p:sldId id="258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22" autoAdjust="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B1A9F-DFF7-496D-BEF4-2618FC2BB33B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63C5C-6672-4B9C-A6EF-99253E36D4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63C5C-6672-4B9C-A6EF-99253E36D458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024D-F608-4F37-A0C6-85A2BD230FA3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329F-A6E8-4AF1-BA8C-E25510162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024D-F608-4F37-A0C6-85A2BD230FA3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329F-A6E8-4AF1-BA8C-E25510162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024D-F608-4F37-A0C6-85A2BD230FA3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329F-A6E8-4AF1-BA8C-E25510162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024D-F608-4F37-A0C6-85A2BD230FA3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329F-A6E8-4AF1-BA8C-E25510162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024D-F608-4F37-A0C6-85A2BD230FA3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329F-A6E8-4AF1-BA8C-E25510162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024D-F608-4F37-A0C6-85A2BD230FA3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329F-A6E8-4AF1-BA8C-E25510162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024D-F608-4F37-A0C6-85A2BD230FA3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329F-A6E8-4AF1-BA8C-E25510162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024D-F608-4F37-A0C6-85A2BD230FA3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329F-A6E8-4AF1-BA8C-E25510162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024D-F608-4F37-A0C6-85A2BD230FA3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329F-A6E8-4AF1-BA8C-E25510162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024D-F608-4F37-A0C6-85A2BD230FA3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329F-A6E8-4AF1-BA8C-E25510162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024D-F608-4F37-A0C6-85A2BD230FA3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329F-A6E8-4AF1-BA8C-E25510162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6024D-F608-4F37-A0C6-85A2BD230FA3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9329F-A6E8-4AF1-BA8C-E25510162B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сения\Desktop\картинки для работы\95461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5"/>
            <a:ext cx="9144000" cy="68622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Б. Васильев «Утоли моя печали». Проблемы трагического на страницах романа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сения\Desktop\картинки для работы\95461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89"/>
            <a:ext cx="9144000" cy="68622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Почему стала возможна ходынская трагедия?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В романе звучит фраза: «Народ без исторических традиций превращается в толпу </a:t>
            </a:r>
            <a:r>
              <a:rPr lang="ru-RU" dirty="0" err="1" smtClean="0"/>
              <a:t>ванек</a:t>
            </a:r>
            <a:r>
              <a:rPr lang="ru-RU" dirty="0" smtClean="0"/>
              <a:t>, не помнящих родства своего». Хомяков ( один из героев) утверждает, что великая традиция и великая честь это забота о подданных, а не пышные празднества.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Не были предприняты меры для безопасности людей, подарков было мало. Главной заботой была пышность коронации.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Ксения\Desktop\картинки для работы\95461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5"/>
            <a:ext cx="9144000" cy="68622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«Ходынский колокол был колокол по России»</a:t>
            </a:r>
            <a:endParaRPr lang="ru-RU" dirty="0"/>
          </a:p>
        </p:txBody>
      </p:sp>
      <p:pic>
        <p:nvPicPr>
          <p:cNvPr id="4" name="Рисунок 3" descr="ogromnyiy-koloko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3143248"/>
            <a:ext cx="2546027" cy="262026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сения\Desktop\картинки для работы\95461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2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Почему роман, посвященный событиям рубежа веков 19-20 века , обращен к сегодняшнему читателю?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14620"/>
            <a:ext cx="8143932" cy="2571768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sz="2400" dirty="0" smtClean="0"/>
              <a:t>Сегодняшняя эпоха и эпоха создания романа (1997 г.) – кризисная. Изменился общественный строй, подверглись деформации культурные и нравственные ценности. В такие переломные моменты, считает Васильев, важен взгляд в прошлое, анализ просчетов допущенных властью во избежание повторения ошибок.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Ксения\Desktop\картинки для работы\95461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89"/>
            <a:ext cx="9144000" cy="68622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Исторические лица, воссозданные в романе</a:t>
            </a:r>
            <a:endParaRPr lang="ru-RU" dirty="0"/>
          </a:p>
        </p:txBody>
      </p:sp>
      <p:pic>
        <p:nvPicPr>
          <p:cNvPr id="4" name="Содержимое 3" descr="1392327131_150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8662" y="1928802"/>
            <a:ext cx="2498934" cy="3071834"/>
          </a:xfrm>
        </p:spPr>
      </p:pic>
      <p:sp>
        <p:nvSpPr>
          <p:cNvPr id="5" name="TextBox 4"/>
          <p:cNvSpPr txBox="1"/>
          <p:nvPr/>
        </p:nvSpPr>
        <p:spPr>
          <a:xfrm>
            <a:off x="1428728" y="550070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Николай </a:t>
            </a:r>
            <a:r>
              <a:rPr lang="en-US" dirty="0" smtClean="0"/>
              <a:t>II</a:t>
            </a:r>
            <a:endParaRPr lang="ru-RU" dirty="0"/>
          </a:p>
        </p:txBody>
      </p:sp>
      <p:pic>
        <p:nvPicPr>
          <p:cNvPr id="6" name="Рисунок 5" descr="s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744" y="1928802"/>
            <a:ext cx="2280581" cy="32861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86116" y="5500702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Сергей Александрович Романов – генерал-губернатор Москвы, великий князь</a:t>
            </a:r>
            <a:endParaRPr lang="ru-RU" dirty="0"/>
          </a:p>
        </p:txBody>
      </p:sp>
      <p:pic>
        <p:nvPicPr>
          <p:cNvPr id="8" name="Рисунок 7" descr="elizaveta fedorovna1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2" y="1928802"/>
            <a:ext cx="2139696" cy="304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15140" y="5572140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Елисавета</a:t>
            </a:r>
            <a:r>
              <a:rPr lang="ru-RU" dirty="0" smtClean="0"/>
              <a:t> Федоровна (жена)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Ксения\Desktop\картинки для работы\95461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5"/>
            <a:ext cx="9144000" cy="68622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Борис Савинков и Иван </a:t>
            </a:r>
            <a:r>
              <a:rPr lang="ru-RU" sz="3200" dirty="0" err="1" smtClean="0"/>
              <a:t>Каляев</a:t>
            </a:r>
            <a:endParaRPr lang="ru-RU" sz="3200" dirty="0"/>
          </a:p>
        </p:txBody>
      </p:sp>
      <p:pic>
        <p:nvPicPr>
          <p:cNvPr id="4" name="Содержимое 3" descr="photo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2976" y="1785926"/>
            <a:ext cx="2214578" cy="3448415"/>
          </a:xfrm>
        </p:spPr>
      </p:pic>
      <p:pic>
        <p:nvPicPr>
          <p:cNvPr id="5" name="Рисунок 4" descr="220px-Ivan_Kalyayev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1785926"/>
            <a:ext cx="2643206" cy="34842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71604" y="5786454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Российские революционеры и террористы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сения\Desktop\картинки для работы\95461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5"/>
            <a:ext cx="9144000" cy="68622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Вымышленные персонажи действуют в романе вместе с историческими личностями.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357562"/>
            <a:ext cx="6972320" cy="6857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Главная героиня – Наденька Олексина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сения\Desktop\картинки для работы\95461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5"/>
            <a:ext cx="9144000" cy="68622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Глава вторая (Подслушанный разговор)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-Между кем происходит разговор? И о чем?</a:t>
            </a:r>
          </a:p>
          <a:p>
            <a:pPr>
              <a:buNone/>
            </a:pPr>
            <a:r>
              <a:rPr lang="ru-RU" dirty="0" smtClean="0"/>
              <a:t>- Из какого произведения взята цитата: «Не дай вам Бог увидеть русский бунт..»? Зачем автор включает ее в разговор?</a:t>
            </a:r>
          </a:p>
          <a:p>
            <a:pPr>
              <a:buNone/>
            </a:pPr>
            <a:r>
              <a:rPr lang="ru-RU" dirty="0" smtClean="0"/>
              <a:t>-Почему Надя отказывается продолжать гадание? Как она реагирует на услышанный разговор?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сения\Desktop\картинки для работы\95461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2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Глава шестая (Коронация Николая </a:t>
            </a:r>
            <a:r>
              <a:rPr lang="en-US" dirty="0" smtClean="0"/>
              <a:t>II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Зачем автор дает такое </a:t>
            </a:r>
            <a:r>
              <a:rPr lang="ru-RU" dirty="0" err="1" smtClean="0"/>
              <a:t>продробное</a:t>
            </a:r>
            <a:r>
              <a:rPr lang="ru-RU" dirty="0" smtClean="0"/>
              <a:t> описание коронации Николая </a:t>
            </a:r>
            <a:r>
              <a:rPr lang="en-US" dirty="0" smtClean="0"/>
              <a:t>II</a:t>
            </a:r>
            <a:r>
              <a:rPr lang="ru-RU" dirty="0" smtClean="0"/>
              <a:t>?</a:t>
            </a:r>
          </a:p>
          <a:p>
            <a:pPr>
              <a:buFontTx/>
              <a:buChar char="-"/>
            </a:pPr>
            <a:r>
              <a:rPr lang="ru-RU" dirty="0" smtClean="0"/>
              <a:t>Как он относится к описанной церемонии?</a:t>
            </a:r>
          </a:p>
          <a:p>
            <a:pPr>
              <a:buFontTx/>
              <a:buChar char="-"/>
            </a:pPr>
            <a:r>
              <a:rPr lang="ru-RU" dirty="0" smtClean="0"/>
              <a:t>Почему в коронацию и в целом в композицию всего романа включены тексты из </a:t>
            </a:r>
            <a:r>
              <a:rPr lang="ru-RU" dirty="0" err="1" smtClean="0"/>
              <a:t>Священого</a:t>
            </a:r>
            <a:r>
              <a:rPr lang="ru-RU" dirty="0" smtClean="0"/>
              <a:t> писания, молитвы? Каково их значение?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Ксения\Desktop\картинки для работы\95461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5"/>
            <a:ext cx="9144000" cy="68622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Ходынская трагедия – кульминационное событие для героев романа.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srazu_posle_koronatsi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58" y="1357298"/>
            <a:ext cx="4227981" cy="3133182"/>
          </a:xfrm>
        </p:spPr>
      </p:pic>
      <p:pic>
        <p:nvPicPr>
          <p:cNvPr id="5" name="Рисунок 4" descr="attac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3643314"/>
            <a:ext cx="4286248" cy="288312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сения\Desktop\картинки для работы\95461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5"/>
            <a:ext cx="9144000" cy="68622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Глава седьмая (Ходынская трагедия)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357430"/>
            <a:ext cx="8229600" cy="2686056"/>
          </a:xfrm>
        </p:spPr>
        <p:txBody>
          <a:bodyPr/>
          <a:lstStyle/>
          <a:p>
            <a:r>
              <a:rPr lang="ru-RU" dirty="0" smtClean="0"/>
              <a:t>- Как автор описывают Ходынскую трагедию? Какие приемы он использует?</a:t>
            </a:r>
          </a:p>
          <a:p>
            <a:r>
              <a:rPr lang="ru-RU" dirty="0" smtClean="0"/>
              <a:t>- Как автор изображает толпу?</a:t>
            </a:r>
          </a:p>
          <a:p>
            <a:r>
              <a:rPr lang="ru-RU" dirty="0" smtClean="0"/>
              <a:t>-Какие символы мы встречаем в описании?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Ксения\Desktop\картинки для работы\954611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145"/>
            <a:ext cx="9144000" cy="68622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Смысл названия</a:t>
            </a:r>
            <a:endParaRPr lang="ru-RU" dirty="0"/>
          </a:p>
        </p:txBody>
      </p:sp>
      <p:pic>
        <p:nvPicPr>
          <p:cNvPr id="4" name="Содержимое 3" descr="d97e88e8023d0cc838f0fcb582bf96e1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85720" y="1857364"/>
            <a:ext cx="2968388" cy="3773375"/>
          </a:xfrm>
        </p:spPr>
      </p:pic>
      <p:sp>
        <p:nvSpPr>
          <p:cNvPr id="5" name="TextBox 4"/>
          <p:cNvSpPr txBox="1"/>
          <p:nvPr/>
        </p:nvSpPr>
        <p:spPr>
          <a:xfrm>
            <a:off x="4071934" y="1714488"/>
            <a:ext cx="46434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Икона Божьей Матери , именуемая «Утоли моя печали» прославилась в Москве многими чудесами со второй половины 18 в.</a:t>
            </a:r>
          </a:p>
          <a:p>
            <a:r>
              <a:rPr lang="ru-RU" dirty="0" smtClean="0"/>
              <a:t>Строчка из молитвы «Утоли моя печали».</a:t>
            </a:r>
          </a:p>
          <a:p>
            <a:endParaRPr lang="ru-RU" dirty="0"/>
          </a:p>
          <a:p>
            <a:r>
              <a:rPr lang="ru-RU" dirty="0" smtClean="0"/>
              <a:t>В развязке романа  Надежда Олексина (одна из главных героинь)  едет в Соловецкий монастырь  и исповедуется перед иконой Божьей Матери «Утоли моя печали».  Она чувствуют свою вину за гибель </a:t>
            </a:r>
            <a:r>
              <a:rPr lang="ru-RU" dirty="0" err="1" smtClean="0"/>
              <a:t>Фенички</a:t>
            </a:r>
            <a:r>
              <a:rPr lang="ru-RU" dirty="0" smtClean="0"/>
              <a:t>.  Икона известна своей помощью  во дни массовых бедствий.</a:t>
            </a:r>
          </a:p>
          <a:p>
            <a:endParaRPr lang="ru-RU" dirty="0"/>
          </a:p>
          <a:p>
            <a:r>
              <a:rPr lang="ru-RU" dirty="0" smtClean="0"/>
              <a:t>Название романа имеет символический смысл. Автор пытается найти утоления печалей всей Родины.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430</Words>
  <Application>Microsoft Office PowerPoint</Application>
  <PresentationFormat>Экран (4:3)</PresentationFormat>
  <Paragraphs>38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Б. Васильев «Утоли моя печали». Проблемы трагического на страницах романа </vt:lpstr>
      <vt:lpstr>Исторические лица, воссозданные в романе</vt:lpstr>
      <vt:lpstr>Борис Савинков и Иван Каляев</vt:lpstr>
      <vt:lpstr>Вымышленные персонажи действуют в романе вместе с историческими личностями.</vt:lpstr>
      <vt:lpstr>Глава вторая (Подслушанный разговор)</vt:lpstr>
      <vt:lpstr>Глава шестая (Коронация Николая II)</vt:lpstr>
      <vt:lpstr>Ходынская трагедия – кульминационное событие для героев романа. </vt:lpstr>
      <vt:lpstr>Глава седьмая (Ходынская трагедия)</vt:lpstr>
      <vt:lpstr>Смысл названия</vt:lpstr>
      <vt:lpstr>Почему стала возможна ходынская трагедия? </vt:lpstr>
      <vt:lpstr>Слайд 11</vt:lpstr>
      <vt:lpstr>Почему роман, посвященный событиям рубежа веков 19-20 века , обращен к сегодняшнему читателю?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Б. Васильев «Утоли моя печали». Проблемы трагического на страницах романа</dc:title>
  <dc:creator>Ксения</dc:creator>
  <cp:lastModifiedBy>Ксения</cp:lastModifiedBy>
  <cp:revision>6</cp:revision>
  <dcterms:created xsi:type="dcterms:W3CDTF">2016-04-05T12:59:42Z</dcterms:created>
  <dcterms:modified xsi:type="dcterms:W3CDTF">2016-04-05T13:56:43Z</dcterms:modified>
</cp:coreProperties>
</file>