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7E8A-249A-42AA-B551-9F2ED7955FDE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B535-308A-4706-9ADD-49C40A7C31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Максим Горький «Детство»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885828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Дом музей детства М.Горького был открыт в 1937 г. Расположен музей в доме деда писателя, где Горький провел свое детство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Domik_Kashir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4456089" cy="2928958"/>
          </a:xfrm>
        </p:spPr>
      </p:pic>
      <p:pic>
        <p:nvPicPr>
          <p:cNvPr id="5" name="Рисунок 4" descr="kh5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642918"/>
            <a:ext cx="3126511" cy="268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Содержимое 3" descr="Untitled-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928802"/>
            <a:ext cx="3632423" cy="3400436"/>
          </a:xfrm>
        </p:spPr>
      </p:pic>
      <p:pic>
        <p:nvPicPr>
          <p:cNvPr id="5" name="Рисунок 4" descr="pagephotos_85_13267050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000240"/>
            <a:ext cx="4667251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186766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произведения, в названиях которых есть слова «детство», «детский», «дети»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8186766" cy="32861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С.Т. Аксаков «Детские годы </a:t>
            </a:r>
            <a:r>
              <a:rPr lang="ru-RU" dirty="0" err="1" smtClean="0"/>
              <a:t>Багрова-Внука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Н.А.Некрасов «Крестьянские дети»</a:t>
            </a:r>
          </a:p>
          <a:p>
            <a:r>
              <a:rPr lang="ru-RU" dirty="0" smtClean="0"/>
              <a:t>Л.Н.Толстой «Детство»</a:t>
            </a:r>
          </a:p>
          <a:p>
            <a:r>
              <a:rPr lang="ru-RU" dirty="0" smtClean="0"/>
              <a:t>Н.Г. Гарин-Михайловский «</a:t>
            </a:r>
            <a:r>
              <a:rPr lang="ru-RU" dirty="0" err="1" smtClean="0"/>
              <a:t>Детсво</a:t>
            </a:r>
            <a:r>
              <a:rPr lang="ru-RU" dirty="0" smtClean="0"/>
              <a:t> Темы»</a:t>
            </a:r>
          </a:p>
          <a:p>
            <a:r>
              <a:rPr lang="ru-RU" dirty="0" smtClean="0"/>
              <a:t>В. Г. Короленко «Дети подземелья»</a:t>
            </a:r>
          </a:p>
          <a:p>
            <a:r>
              <a:rPr lang="ru-RU" dirty="0" smtClean="0"/>
              <a:t>Ф. Искандер «Детство </a:t>
            </a:r>
            <a:r>
              <a:rPr lang="ru-RU" dirty="0" err="1" smtClean="0"/>
              <a:t>Чика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071942"/>
            <a:ext cx="464347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для вас детство?</a:t>
            </a:r>
            <a:endParaRPr lang="ru-RU" dirty="0"/>
          </a:p>
        </p:txBody>
      </p:sp>
      <p:pic>
        <p:nvPicPr>
          <p:cNvPr id="4" name="Содержимое 3" descr="загружен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7" y="428604"/>
            <a:ext cx="3361061" cy="2286016"/>
          </a:xfrm>
        </p:spPr>
      </p:pic>
      <p:pic>
        <p:nvPicPr>
          <p:cNvPr id="5" name="Рисунок 4" descr="Как-рисовать-детст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42852"/>
            <a:ext cx="4071966" cy="3257573"/>
          </a:xfrm>
          <a:prstGeom prst="rect">
            <a:avLst/>
          </a:prstGeom>
        </p:spPr>
      </p:pic>
      <p:pic>
        <p:nvPicPr>
          <p:cNvPr id="6" name="Рисунок 5" descr="загружено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378621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lstoy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09950" cy="3810000"/>
          </a:xfrm>
        </p:spPr>
      </p:pic>
      <p:sp>
        <p:nvSpPr>
          <p:cNvPr id="5" name="TextBox 4"/>
          <p:cNvSpPr txBox="1"/>
          <p:nvPr/>
        </p:nvSpPr>
        <p:spPr>
          <a:xfrm>
            <a:off x="4357686" y="2143116"/>
            <a:ext cx="4500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Л.Толстой</a:t>
            </a:r>
            <a:r>
              <a:rPr lang="ru-RU" sz="2400" i="1" dirty="0"/>
              <a:t>: “Счастливая, счастливая, невозвратимая пора детства! Как не любить, не лелеять воспоминания о ней? Воспоминания эти освежают, возвышают мою душу и служат для меня источником лучших наслаждений”.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edor-Dostoevs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4755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6248" y="2285992"/>
            <a:ext cx="4357718" cy="27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Ф. М. Достоевский :</a:t>
            </a:r>
            <a:r>
              <a:rPr lang="ru-RU" sz="2400" dirty="0"/>
              <a:t> </a:t>
            </a:r>
            <a:r>
              <a:rPr lang="ru-RU" sz="2400" i="1" dirty="0"/>
              <a:t>“Знайте, что нет ничего выше, и сильнее, и здоровее, и полезнее впредь для жизни, как хорошее какое-нибудь воспоминание, вынесенное из детства, из родительского дома”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asput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000240"/>
            <a:ext cx="3039373" cy="3645194"/>
          </a:xfrm>
        </p:spPr>
      </p:pic>
      <p:sp>
        <p:nvSpPr>
          <p:cNvPr id="5" name="TextBox 4"/>
          <p:cNvSpPr txBox="1"/>
          <p:nvPr/>
        </p:nvSpPr>
        <p:spPr>
          <a:xfrm>
            <a:off x="4857752" y="2143116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В. Распутин: «Я </a:t>
            </a:r>
            <a:r>
              <a:rPr lang="ru-RU" sz="2400" i="1" dirty="0"/>
              <a:t>уверен, что писателем человека делает детство, способность в раннем возрасте увидеть и почувствовать всё то , что даёт ему потом право взяться за перо”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928934"/>
            <a:ext cx="4972056" cy="186847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Автобиографическая поесть </a:t>
            </a:r>
            <a:r>
              <a:rPr lang="ru-RU" sz="2400" dirty="0" smtClean="0"/>
              <a:t>– повесть, в основу которой положены достоверные факты и события, сохранившиеся в памяти писателя</a:t>
            </a:r>
            <a:endParaRPr lang="ru-RU" sz="2400" dirty="0"/>
          </a:p>
        </p:txBody>
      </p:sp>
      <p:pic>
        <p:nvPicPr>
          <p:cNvPr id="4" name="Содержимое 3" descr="pamiat.jpg.pagespeed.ce.uLEd5U-u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500306"/>
            <a:ext cx="2667000" cy="2676525"/>
          </a:xfrm>
        </p:spPr>
      </p:pic>
      <p:sp>
        <p:nvSpPr>
          <p:cNvPr id="6" name="TextBox 5"/>
          <p:cNvSpPr txBox="1"/>
          <p:nvPr/>
        </p:nvSpPr>
        <p:spPr>
          <a:xfrm>
            <a:off x="928662" y="135729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такое автобиографическая повесть?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071546"/>
            <a:ext cx="4329114" cy="14398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Максим Горький (Алексей Пешков)</a:t>
            </a:r>
            <a:br>
              <a:rPr lang="ru-RU" sz="3200" dirty="0" smtClean="0"/>
            </a:br>
            <a:r>
              <a:rPr lang="ru-RU" sz="3200" dirty="0" smtClean="0"/>
              <a:t>1868 – 1936 г.</a:t>
            </a:r>
            <a:endParaRPr lang="ru-RU" sz="3200" dirty="0"/>
          </a:p>
        </p:txBody>
      </p:sp>
      <p:pic>
        <p:nvPicPr>
          <p:cNvPr id="4" name="Содержимое 3" descr="1009561-i_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3000396" cy="4196357"/>
          </a:xfrm>
        </p:spPr>
      </p:pic>
      <p:sp>
        <p:nvSpPr>
          <p:cNvPr id="5" name="TextBox 4"/>
          <p:cNvSpPr txBox="1"/>
          <p:nvPr/>
        </p:nvSpPr>
        <p:spPr>
          <a:xfrm>
            <a:off x="4286248" y="2928934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Родился в Нижнем Новгороде. Рано лишился родителей и провел свое детство в семье деда. Воплотил в трилогии: «Детство», «В Людях», «Мои университеты»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ия\Desktop\картинки для работ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/>
          <a:lstStyle/>
          <a:p>
            <a:r>
              <a:rPr lang="ru-RU" dirty="0" smtClean="0"/>
              <a:t>Дом деда Каширина</a:t>
            </a:r>
            <a:endParaRPr lang="ru-RU" dirty="0"/>
          </a:p>
        </p:txBody>
      </p:sp>
      <p:pic>
        <p:nvPicPr>
          <p:cNvPr id="6" name="Содержимое 5" descr="1046d7df-3ea5-4b8b-ac87-17c3710d5db8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74809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Максим Горький «Детство»</vt:lpstr>
      <vt:lpstr>Назовите произведения, в названиях которых есть слова «детство», «детский», «дети»</vt:lpstr>
      <vt:lpstr>Что для вас детство?</vt:lpstr>
      <vt:lpstr>Слайд 4</vt:lpstr>
      <vt:lpstr>Слайд 5</vt:lpstr>
      <vt:lpstr>Слайд 6</vt:lpstr>
      <vt:lpstr>Автобиографическая поесть – повесть, в основу которой положены достоверные факты и события, сохранившиеся в памяти писателя</vt:lpstr>
      <vt:lpstr>Максим Горький (Алексей Пешков) 1868 – 1936 г.</vt:lpstr>
      <vt:lpstr>Дом деда Каширина</vt:lpstr>
      <vt:lpstr>Дом музей детства М.Горького был открыт в 1937 г. Расположен музей в доме деда писателя, где Горький провел свое детство. </vt:lpstr>
      <vt:lpstr>«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 «Детство»</dc:title>
  <dc:creator>Ксения</dc:creator>
  <cp:lastModifiedBy>Ксения</cp:lastModifiedBy>
  <cp:revision>6</cp:revision>
  <dcterms:created xsi:type="dcterms:W3CDTF">2016-04-05T14:06:42Z</dcterms:created>
  <dcterms:modified xsi:type="dcterms:W3CDTF">2016-04-05T14:52:26Z</dcterms:modified>
</cp:coreProperties>
</file>