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1" r:id="rId4"/>
    <p:sldId id="274" r:id="rId5"/>
    <p:sldId id="257" r:id="rId6"/>
    <p:sldId id="272" r:id="rId7"/>
    <p:sldId id="280" r:id="rId8"/>
    <p:sldId id="285" r:id="rId9"/>
    <p:sldId id="281" r:id="rId10"/>
    <p:sldId id="264" r:id="rId11"/>
    <p:sldId id="265" r:id="rId12"/>
    <p:sldId id="286" r:id="rId13"/>
    <p:sldId id="288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21" autoAdjust="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82;&#1072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66814715941402E-2"/>
          <c:y val="0.18008563714660092"/>
          <c:w val="0.55547941865222172"/>
          <c:h val="0.81991436285339914"/>
        </c:manualLayout>
      </c:layout>
      <c:pie3DChart>
        <c:varyColors val="1"/>
        <c:ser>
          <c:idx val="0"/>
          <c:order val="0"/>
          <c:explosion val="34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телесные (физические)</c:v>
                </c:pt>
                <c:pt idx="1">
                  <c:v>лешение денег или прогулок</c:v>
                </c:pt>
                <c:pt idx="2">
                  <c:v>крик, угрозы,наставления</c:v>
                </c:pt>
                <c:pt idx="3">
                  <c:v>не наказывают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0.33000000000000013</c:v>
                </c:pt>
                <c:pt idx="1">
                  <c:v>0.44000000000000011</c:v>
                </c:pt>
                <c:pt idx="2">
                  <c:v>0.21000000000000005</c:v>
                </c:pt>
                <c:pt idx="3">
                  <c:v>2.0000000000000007E-2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9660000686361037"/>
          <c:y val="0.44821156846732851"/>
          <c:w val="0.38619581247533374"/>
          <c:h val="0.36898971589271357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D3898-8215-4B5B-8D15-DFD5B0AF047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E7BFB6-11CD-473A-94C1-7957402F127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>
              <a:solidFill>
                <a:sysClr val="windowText" lastClr="000000"/>
              </a:solidFill>
            </a:rPr>
            <a:t>телесные</a:t>
          </a:r>
        </a:p>
      </dgm:t>
    </dgm:pt>
    <dgm:pt modelId="{6A896D4F-729D-4894-8457-79AEF9F66EFC}" type="parTrans" cxnId="{7DDA9EBE-C609-427D-AC74-2FFBDF48B9F8}">
      <dgm:prSet/>
      <dgm:spPr/>
      <dgm:t>
        <a:bodyPr/>
        <a:lstStyle/>
        <a:p>
          <a:endParaRPr lang="ru-RU"/>
        </a:p>
      </dgm:t>
    </dgm:pt>
    <dgm:pt modelId="{75C8C743-8D88-4290-B49B-76809FF9F21B}" type="sibTrans" cxnId="{7DDA9EBE-C609-427D-AC74-2FFBDF48B9F8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320E7A1-D867-4BF3-9EA8-C4A6BAB6821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>
              <a:solidFill>
                <a:sysClr val="windowText" lastClr="000000"/>
              </a:solidFill>
            </a:rPr>
            <a:t>словесные</a:t>
          </a:r>
        </a:p>
      </dgm:t>
    </dgm:pt>
    <dgm:pt modelId="{88677191-1D82-4E11-8D70-C3B851328DB9}" type="parTrans" cxnId="{560580C0-6966-4FC3-981D-35AB1AD9F230}">
      <dgm:prSet/>
      <dgm:spPr/>
      <dgm:t>
        <a:bodyPr/>
        <a:lstStyle/>
        <a:p>
          <a:endParaRPr lang="ru-RU"/>
        </a:p>
      </dgm:t>
    </dgm:pt>
    <dgm:pt modelId="{64ABAD45-1138-42E7-978C-B827E8B671E4}" type="sibTrans" cxnId="{560580C0-6966-4FC3-981D-35AB1AD9F230}">
      <dgm:prSet/>
      <dgm:spPr/>
      <dgm:t>
        <a:bodyPr/>
        <a:lstStyle/>
        <a:p>
          <a:endParaRPr lang="ru-RU"/>
        </a:p>
      </dgm:t>
    </dgm:pt>
    <dgm:pt modelId="{C6421C90-43CA-4315-9AF4-143AE80F0E4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b="1" dirty="0">
              <a:solidFill>
                <a:sysClr val="windowText" lastClr="000000"/>
              </a:solidFill>
            </a:rPr>
            <a:t>лишение </a:t>
          </a:r>
          <a:r>
            <a:rPr lang="ru-RU" sz="3600" b="1" dirty="0">
              <a:solidFill>
                <a:sysClr val="windowText" lastClr="000000"/>
              </a:solidFill>
            </a:rPr>
            <a:t>удовольствий</a:t>
          </a:r>
        </a:p>
      </dgm:t>
    </dgm:pt>
    <dgm:pt modelId="{146D4952-839C-4CD0-863B-EC3AE2F373B4}" type="parTrans" cxnId="{DF7D681F-1CD0-489D-91E2-EEE7C2512B6E}">
      <dgm:prSet/>
      <dgm:spPr/>
      <dgm:t>
        <a:bodyPr/>
        <a:lstStyle/>
        <a:p>
          <a:endParaRPr lang="ru-RU"/>
        </a:p>
      </dgm:t>
    </dgm:pt>
    <dgm:pt modelId="{8D5379B1-D548-4493-9848-EDFB752666DF}" type="sibTrans" cxnId="{DF7D681F-1CD0-489D-91E2-EEE7C2512B6E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42BE006-CA9C-4537-B5FB-AF2B579B613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>
              <a:solidFill>
                <a:sysClr val="windowText" lastClr="000000"/>
              </a:solidFill>
            </a:rPr>
            <a:t>изоляция</a:t>
          </a:r>
        </a:p>
      </dgm:t>
    </dgm:pt>
    <dgm:pt modelId="{EA365232-D70E-49B9-855A-ECD9E3D54680}" type="parTrans" cxnId="{DF30FA93-DD7E-427A-B63B-ADEDF5A4175F}">
      <dgm:prSet/>
      <dgm:spPr/>
      <dgm:t>
        <a:bodyPr/>
        <a:lstStyle/>
        <a:p>
          <a:endParaRPr lang="ru-RU"/>
        </a:p>
      </dgm:t>
    </dgm:pt>
    <dgm:pt modelId="{CB999EEA-7684-43BA-BFDE-376C235EB11B}" type="sibTrans" cxnId="{DF30FA93-DD7E-427A-B63B-ADEDF5A4175F}">
      <dgm:prSet/>
      <dgm:spPr/>
      <dgm:t>
        <a:bodyPr/>
        <a:lstStyle/>
        <a:p>
          <a:endParaRPr lang="ru-RU"/>
        </a:p>
      </dgm:t>
    </dgm:pt>
    <dgm:pt modelId="{92F3169B-04B0-469A-8BDB-6F8DEA8D59B2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>
              <a:solidFill>
                <a:sysClr val="windowText" lastClr="000000"/>
              </a:solidFill>
            </a:rPr>
            <a:t>труд</a:t>
          </a:r>
        </a:p>
      </dgm:t>
    </dgm:pt>
    <dgm:pt modelId="{6C6CA298-4533-405E-A211-B81C97EBA262}" type="parTrans" cxnId="{861875B0-5F6A-45D0-B3C6-FEF0B7DFC73C}">
      <dgm:prSet/>
      <dgm:spPr/>
      <dgm:t>
        <a:bodyPr/>
        <a:lstStyle/>
        <a:p>
          <a:endParaRPr lang="ru-RU"/>
        </a:p>
      </dgm:t>
    </dgm:pt>
    <dgm:pt modelId="{3C01BC75-6994-4B07-A850-B0BE2684E8D2}" type="sibTrans" cxnId="{861875B0-5F6A-45D0-B3C6-FEF0B7DFC73C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21F4AAE-2D98-4772-8218-A9F4298BE5D6}" type="pres">
      <dgm:prSet presAssocID="{360D3898-8215-4B5B-8D15-DFD5B0AF04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2EA26-6F05-408D-98EB-D5F23B54E128}" type="pres">
      <dgm:prSet presAssocID="{2FE7BFB6-11CD-473A-94C1-7957402F1273}" presName="node" presStyleLbl="node1" presStyleIdx="0" presStyleCnt="5" custScaleX="146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56CF-F1AE-43A4-8CCD-596F8696EA16}" type="pres">
      <dgm:prSet presAssocID="{2FE7BFB6-11CD-473A-94C1-7957402F1273}" presName="spNode" presStyleCnt="0"/>
      <dgm:spPr/>
    </dgm:pt>
    <dgm:pt modelId="{C088B6B2-4C26-449C-95A1-A9DFEE488B01}" type="pres">
      <dgm:prSet presAssocID="{75C8C743-8D88-4290-B49B-76809FF9F21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15A1FC3-0466-4EDE-97F1-FD15C961DC31}" type="pres">
      <dgm:prSet presAssocID="{E320E7A1-D867-4BF3-9EA8-C4A6BAB68210}" presName="node" presStyleLbl="node1" presStyleIdx="1" presStyleCnt="5" custScaleX="174951" custRadScaleRad="121748" custRadScaleInc="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82CAB-8635-4B94-8E03-BE289D89D543}" type="pres">
      <dgm:prSet presAssocID="{E320E7A1-D867-4BF3-9EA8-C4A6BAB68210}" presName="spNode" presStyleCnt="0"/>
      <dgm:spPr/>
    </dgm:pt>
    <dgm:pt modelId="{B5F975C7-D7AA-4F6D-A78E-96F317F20703}" type="pres">
      <dgm:prSet presAssocID="{64ABAD45-1138-42E7-978C-B827E8B671E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EFB6AD3-A4D5-4817-A131-3D96F06D5ACD}" type="pres">
      <dgm:prSet presAssocID="{C6421C90-43CA-4315-9AF4-143AE80F0E43}" presName="node" presStyleLbl="node1" presStyleIdx="2" presStyleCnt="5" custScaleX="190371" custRadScaleRad="121125" custRadScaleInc="-54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DD2E6-07C4-4DF8-9FE3-EC2DD70F7B66}" type="pres">
      <dgm:prSet presAssocID="{C6421C90-43CA-4315-9AF4-143AE80F0E43}" presName="spNode" presStyleCnt="0"/>
      <dgm:spPr/>
    </dgm:pt>
    <dgm:pt modelId="{CB639F29-0D45-4B62-BC67-064453028B53}" type="pres">
      <dgm:prSet presAssocID="{8D5379B1-D548-4493-9848-EDFB752666D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7637351-9A07-4C45-A380-DFAF50E8B049}" type="pres">
      <dgm:prSet presAssocID="{E42BE006-CA9C-4537-B5FB-AF2B579B6134}" presName="node" presStyleLbl="node1" presStyleIdx="3" presStyleCnt="5" custScaleX="157898" custRadScaleRad="122051" custRadScaleInc="47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62F97-DA7B-429E-8E05-820908AD341E}" type="pres">
      <dgm:prSet presAssocID="{E42BE006-CA9C-4537-B5FB-AF2B579B6134}" presName="spNode" presStyleCnt="0"/>
      <dgm:spPr/>
    </dgm:pt>
    <dgm:pt modelId="{F3E7A52B-18DA-40E3-9BD6-5B8A052AE1DE}" type="pres">
      <dgm:prSet presAssocID="{CB999EEA-7684-43BA-BFDE-376C235EB11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9D7F316-1F12-4FDA-A239-A8898DC8EC64}" type="pres">
      <dgm:prSet presAssocID="{92F3169B-04B0-469A-8BDB-6F8DEA8D59B2}" presName="node" presStyleLbl="node1" presStyleIdx="4" presStyleCnt="5" custScaleX="160383" custRadScaleRad="122487" custRadScaleInc="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88823-F395-4DBA-85FE-DEC168A8E2C8}" type="pres">
      <dgm:prSet presAssocID="{92F3169B-04B0-469A-8BDB-6F8DEA8D59B2}" presName="spNode" presStyleCnt="0"/>
      <dgm:spPr/>
    </dgm:pt>
    <dgm:pt modelId="{E7A75412-46F1-470F-BF1B-866648142322}" type="pres">
      <dgm:prSet presAssocID="{3C01BC75-6994-4B07-A850-B0BE2684E8D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F7D681F-1CD0-489D-91E2-EEE7C2512B6E}" srcId="{360D3898-8215-4B5B-8D15-DFD5B0AF0472}" destId="{C6421C90-43CA-4315-9AF4-143AE80F0E43}" srcOrd="2" destOrd="0" parTransId="{146D4952-839C-4CD0-863B-EC3AE2F373B4}" sibTransId="{8D5379B1-D548-4493-9848-EDFB752666DF}"/>
    <dgm:cxn modelId="{3E900971-B81A-45D6-831E-EBF48741C825}" type="presOf" srcId="{75C8C743-8D88-4290-B49B-76809FF9F21B}" destId="{C088B6B2-4C26-449C-95A1-A9DFEE488B01}" srcOrd="0" destOrd="0" presId="urn:microsoft.com/office/officeart/2005/8/layout/cycle6"/>
    <dgm:cxn modelId="{7DDA9EBE-C609-427D-AC74-2FFBDF48B9F8}" srcId="{360D3898-8215-4B5B-8D15-DFD5B0AF0472}" destId="{2FE7BFB6-11CD-473A-94C1-7957402F1273}" srcOrd="0" destOrd="0" parTransId="{6A896D4F-729D-4894-8457-79AEF9F66EFC}" sibTransId="{75C8C743-8D88-4290-B49B-76809FF9F21B}"/>
    <dgm:cxn modelId="{3FAF8098-72E1-4913-B463-2B45B55C0C26}" type="presOf" srcId="{92F3169B-04B0-469A-8BDB-6F8DEA8D59B2}" destId="{D9D7F316-1F12-4FDA-A239-A8898DC8EC64}" srcOrd="0" destOrd="0" presId="urn:microsoft.com/office/officeart/2005/8/layout/cycle6"/>
    <dgm:cxn modelId="{5460CE12-DCF7-4E4F-B71F-3603ED2E0E17}" type="presOf" srcId="{3C01BC75-6994-4B07-A850-B0BE2684E8D2}" destId="{E7A75412-46F1-470F-BF1B-866648142322}" srcOrd="0" destOrd="0" presId="urn:microsoft.com/office/officeart/2005/8/layout/cycle6"/>
    <dgm:cxn modelId="{CD595352-2EEB-4665-BE59-E9E338CD839D}" type="presOf" srcId="{E320E7A1-D867-4BF3-9EA8-C4A6BAB68210}" destId="{215A1FC3-0466-4EDE-97F1-FD15C961DC31}" srcOrd="0" destOrd="0" presId="urn:microsoft.com/office/officeart/2005/8/layout/cycle6"/>
    <dgm:cxn modelId="{F3AEA073-75F0-427B-81EF-87F4E7E85FF3}" type="presOf" srcId="{64ABAD45-1138-42E7-978C-B827E8B671E4}" destId="{B5F975C7-D7AA-4F6D-A78E-96F317F20703}" srcOrd="0" destOrd="0" presId="urn:microsoft.com/office/officeart/2005/8/layout/cycle6"/>
    <dgm:cxn modelId="{9181C4C1-799F-453E-9170-0E719B846F33}" type="presOf" srcId="{8D5379B1-D548-4493-9848-EDFB752666DF}" destId="{CB639F29-0D45-4B62-BC67-064453028B53}" srcOrd="0" destOrd="0" presId="urn:microsoft.com/office/officeart/2005/8/layout/cycle6"/>
    <dgm:cxn modelId="{870A454F-E81B-4141-8BA9-9489DEA1B5A1}" type="presOf" srcId="{CB999EEA-7684-43BA-BFDE-376C235EB11B}" destId="{F3E7A52B-18DA-40E3-9BD6-5B8A052AE1DE}" srcOrd="0" destOrd="0" presId="urn:microsoft.com/office/officeart/2005/8/layout/cycle6"/>
    <dgm:cxn modelId="{59D471CD-207E-4563-8F92-5E7B0CFF0773}" type="presOf" srcId="{2FE7BFB6-11CD-473A-94C1-7957402F1273}" destId="{76A2EA26-6F05-408D-98EB-D5F23B54E128}" srcOrd="0" destOrd="0" presId="urn:microsoft.com/office/officeart/2005/8/layout/cycle6"/>
    <dgm:cxn modelId="{BAE71B02-3082-4B70-B592-A43A8EFD9356}" type="presOf" srcId="{C6421C90-43CA-4315-9AF4-143AE80F0E43}" destId="{EEFB6AD3-A4D5-4817-A131-3D96F06D5ACD}" srcOrd="0" destOrd="0" presId="urn:microsoft.com/office/officeart/2005/8/layout/cycle6"/>
    <dgm:cxn modelId="{DF30FA93-DD7E-427A-B63B-ADEDF5A4175F}" srcId="{360D3898-8215-4B5B-8D15-DFD5B0AF0472}" destId="{E42BE006-CA9C-4537-B5FB-AF2B579B6134}" srcOrd="3" destOrd="0" parTransId="{EA365232-D70E-49B9-855A-ECD9E3D54680}" sibTransId="{CB999EEA-7684-43BA-BFDE-376C235EB11B}"/>
    <dgm:cxn modelId="{1FF9118B-4815-426A-B532-CAD76A514CBB}" type="presOf" srcId="{E42BE006-CA9C-4537-B5FB-AF2B579B6134}" destId="{97637351-9A07-4C45-A380-DFAF50E8B049}" srcOrd="0" destOrd="0" presId="urn:microsoft.com/office/officeart/2005/8/layout/cycle6"/>
    <dgm:cxn modelId="{AE282C1A-DCD0-4E9A-BC82-69A684659424}" type="presOf" srcId="{360D3898-8215-4B5B-8D15-DFD5B0AF0472}" destId="{721F4AAE-2D98-4772-8218-A9F4298BE5D6}" srcOrd="0" destOrd="0" presId="urn:microsoft.com/office/officeart/2005/8/layout/cycle6"/>
    <dgm:cxn modelId="{861875B0-5F6A-45D0-B3C6-FEF0B7DFC73C}" srcId="{360D3898-8215-4B5B-8D15-DFD5B0AF0472}" destId="{92F3169B-04B0-469A-8BDB-6F8DEA8D59B2}" srcOrd="4" destOrd="0" parTransId="{6C6CA298-4533-405E-A211-B81C97EBA262}" sibTransId="{3C01BC75-6994-4B07-A850-B0BE2684E8D2}"/>
    <dgm:cxn modelId="{560580C0-6966-4FC3-981D-35AB1AD9F230}" srcId="{360D3898-8215-4B5B-8D15-DFD5B0AF0472}" destId="{E320E7A1-D867-4BF3-9EA8-C4A6BAB68210}" srcOrd="1" destOrd="0" parTransId="{88677191-1D82-4E11-8D70-C3B851328DB9}" sibTransId="{64ABAD45-1138-42E7-978C-B827E8B671E4}"/>
    <dgm:cxn modelId="{1F01F12E-4D5B-49BF-9E78-EA845476A9C4}" type="presParOf" srcId="{721F4AAE-2D98-4772-8218-A9F4298BE5D6}" destId="{76A2EA26-6F05-408D-98EB-D5F23B54E128}" srcOrd="0" destOrd="0" presId="urn:microsoft.com/office/officeart/2005/8/layout/cycle6"/>
    <dgm:cxn modelId="{9F72FF77-2282-4769-88A1-9E1E321CE1FC}" type="presParOf" srcId="{721F4AAE-2D98-4772-8218-A9F4298BE5D6}" destId="{FAAC56CF-F1AE-43A4-8CCD-596F8696EA16}" srcOrd="1" destOrd="0" presId="urn:microsoft.com/office/officeart/2005/8/layout/cycle6"/>
    <dgm:cxn modelId="{6B75A42D-9F18-4596-80AF-DB12E596F9E9}" type="presParOf" srcId="{721F4AAE-2D98-4772-8218-A9F4298BE5D6}" destId="{C088B6B2-4C26-449C-95A1-A9DFEE488B01}" srcOrd="2" destOrd="0" presId="urn:microsoft.com/office/officeart/2005/8/layout/cycle6"/>
    <dgm:cxn modelId="{25B6EAB1-A1CE-426F-B8E8-7CE2A32E6890}" type="presParOf" srcId="{721F4AAE-2D98-4772-8218-A9F4298BE5D6}" destId="{215A1FC3-0466-4EDE-97F1-FD15C961DC31}" srcOrd="3" destOrd="0" presId="urn:microsoft.com/office/officeart/2005/8/layout/cycle6"/>
    <dgm:cxn modelId="{16792DA9-6D79-457F-A93E-B22A8B8F4238}" type="presParOf" srcId="{721F4AAE-2D98-4772-8218-A9F4298BE5D6}" destId="{A6B82CAB-8635-4B94-8E03-BE289D89D543}" srcOrd="4" destOrd="0" presId="urn:microsoft.com/office/officeart/2005/8/layout/cycle6"/>
    <dgm:cxn modelId="{F8AD6DD5-713D-4DDA-9F31-DA257EA7969D}" type="presParOf" srcId="{721F4AAE-2D98-4772-8218-A9F4298BE5D6}" destId="{B5F975C7-D7AA-4F6D-A78E-96F317F20703}" srcOrd="5" destOrd="0" presId="urn:microsoft.com/office/officeart/2005/8/layout/cycle6"/>
    <dgm:cxn modelId="{981019CF-5A1D-4092-84BB-A630F03B69BF}" type="presParOf" srcId="{721F4AAE-2D98-4772-8218-A9F4298BE5D6}" destId="{EEFB6AD3-A4D5-4817-A131-3D96F06D5ACD}" srcOrd="6" destOrd="0" presId="urn:microsoft.com/office/officeart/2005/8/layout/cycle6"/>
    <dgm:cxn modelId="{CFB7F3FB-518D-4B2E-ACD0-EEDC8B8A34BB}" type="presParOf" srcId="{721F4AAE-2D98-4772-8218-A9F4298BE5D6}" destId="{A15DD2E6-07C4-4DF8-9FE3-EC2DD70F7B66}" srcOrd="7" destOrd="0" presId="urn:microsoft.com/office/officeart/2005/8/layout/cycle6"/>
    <dgm:cxn modelId="{8282340A-CF78-456E-98BA-1B4AAD725A9E}" type="presParOf" srcId="{721F4AAE-2D98-4772-8218-A9F4298BE5D6}" destId="{CB639F29-0D45-4B62-BC67-064453028B53}" srcOrd="8" destOrd="0" presId="urn:microsoft.com/office/officeart/2005/8/layout/cycle6"/>
    <dgm:cxn modelId="{B771556E-FCF3-4799-A1B4-7BAA1319F634}" type="presParOf" srcId="{721F4AAE-2D98-4772-8218-A9F4298BE5D6}" destId="{97637351-9A07-4C45-A380-DFAF50E8B049}" srcOrd="9" destOrd="0" presId="urn:microsoft.com/office/officeart/2005/8/layout/cycle6"/>
    <dgm:cxn modelId="{7D567EDE-E7C4-40FF-9611-D33C63E08E70}" type="presParOf" srcId="{721F4AAE-2D98-4772-8218-A9F4298BE5D6}" destId="{9C162F97-DA7B-429E-8E05-820908AD341E}" srcOrd="10" destOrd="0" presId="urn:microsoft.com/office/officeart/2005/8/layout/cycle6"/>
    <dgm:cxn modelId="{761D71A0-AE50-4F1F-81CA-196E7174F3ED}" type="presParOf" srcId="{721F4AAE-2D98-4772-8218-A9F4298BE5D6}" destId="{F3E7A52B-18DA-40E3-9BD6-5B8A052AE1DE}" srcOrd="11" destOrd="0" presId="urn:microsoft.com/office/officeart/2005/8/layout/cycle6"/>
    <dgm:cxn modelId="{7CBA1E3E-ED32-404A-906D-7BC5EACF0EFA}" type="presParOf" srcId="{721F4AAE-2D98-4772-8218-A9F4298BE5D6}" destId="{D9D7F316-1F12-4FDA-A239-A8898DC8EC64}" srcOrd="12" destOrd="0" presId="urn:microsoft.com/office/officeart/2005/8/layout/cycle6"/>
    <dgm:cxn modelId="{5848DE2D-E857-4708-A56C-80698EC17A65}" type="presParOf" srcId="{721F4AAE-2D98-4772-8218-A9F4298BE5D6}" destId="{EC688823-F395-4DBA-85FE-DEC168A8E2C8}" srcOrd="13" destOrd="0" presId="urn:microsoft.com/office/officeart/2005/8/layout/cycle6"/>
    <dgm:cxn modelId="{9D2280F9-E298-4162-BCA1-F15E1178E7A5}" type="presParOf" srcId="{721F4AAE-2D98-4772-8218-A9F4298BE5D6}" destId="{E7A75412-46F1-470F-BF1B-8666481423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2EA26-6F05-408D-98EB-D5F23B54E128}">
      <dsp:nvSpPr>
        <dsp:cNvPr id="0" name=""/>
        <dsp:cNvSpPr/>
      </dsp:nvSpPr>
      <dsp:spPr>
        <a:xfrm>
          <a:off x="2758122" y="2542"/>
          <a:ext cx="2843072" cy="126541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ysClr val="windowText" lastClr="000000"/>
              </a:solidFill>
            </a:rPr>
            <a:t>телесные</a:t>
          </a:r>
        </a:p>
      </dsp:txBody>
      <dsp:txXfrm>
        <a:off x="2819894" y="64314"/>
        <a:ext cx="2719528" cy="1141869"/>
      </dsp:txXfrm>
    </dsp:sp>
    <dsp:sp modelId="{C088B6B2-4C26-449C-95A1-A9DFEE488B01}">
      <dsp:nvSpPr>
        <dsp:cNvPr id="0" name=""/>
        <dsp:cNvSpPr/>
      </dsp:nvSpPr>
      <dsp:spPr>
        <a:xfrm>
          <a:off x="2162389" y="903255"/>
          <a:ext cx="5057947" cy="5057947"/>
        </a:xfrm>
        <a:custGeom>
          <a:avLst/>
          <a:gdLst/>
          <a:ahLst/>
          <a:cxnLst/>
          <a:rect l="0" t="0" r="0" b="0"/>
          <a:pathLst>
            <a:path>
              <a:moveTo>
                <a:pt x="3448743" y="173186"/>
              </a:moveTo>
              <a:arcTo wR="2528973" hR="2528973" stAng="17479629" swAng="143090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A1FC3-0466-4EDE-97F1-FD15C961DC31}">
      <dsp:nvSpPr>
        <dsp:cNvPr id="0" name=""/>
        <dsp:cNvSpPr/>
      </dsp:nvSpPr>
      <dsp:spPr>
        <a:xfrm>
          <a:off x="5095193" y="1657039"/>
          <a:ext cx="3405928" cy="126541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ysClr val="windowText" lastClr="000000"/>
              </a:solidFill>
            </a:rPr>
            <a:t>словесные</a:t>
          </a:r>
        </a:p>
      </dsp:txBody>
      <dsp:txXfrm>
        <a:off x="5156965" y="1718811"/>
        <a:ext cx="3282384" cy="1141869"/>
      </dsp:txXfrm>
    </dsp:sp>
    <dsp:sp modelId="{B5F975C7-D7AA-4F6D-A78E-96F317F20703}">
      <dsp:nvSpPr>
        <dsp:cNvPr id="0" name=""/>
        <dsp:cNvSpPr/>
      </dsp:nvSpPr>
      <dsp:spPr>
        <a:xfrm>
          <a:off x="1998500" y="1184028"/>
          <a:ext cx="5057947" cy="5057947"/>
        </a:xfrm>
        <a:custGeom>
          <a:avLst/>
          <a:gdLst/>
          <a:ahLst/>
          <a:cxnLst/>
          <a:rect l="0" t="0" r="0" b="0"/>
          <a:pathLst>
            <a:path>
              <a:moveTo>
                <a:pt x="4936201" y="1753754"/>
              </a:moveTo>
              <a:arcTo wR="2528973" hR="2528973" stAng="20528967" swAng="21864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B6AD3-A4D5-4817-A131-3D96F06D5ACD}">
      <dsp:nvSpPr>
        <dsp:cNvPr id="0" name=""/>
        <dsp:cNvSpPr/>
      </dsp:nvSpPr>
      <dsp:spPr>
        <a:xfrm>
          <a:off x="4644223" y="4534495"/>
          <a:ext cx="3706123" cy="126541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ysClr val="windowText" lastClr="000000"/>
              </a:solidFill>
            </a:rPr>
            <a:t>лишение </a:t>
          </a:r>
          <a:r>
            <a:rPr lang="ru-RU" sz="3600" b="1" kern="1200" dirty="0">
              <a:solidFill>
                <a:sysClr val="windowText" lastClr="000000"/>
              </a:solidFill>
            </a:rPr>
            <a:t>удовольствий</a:t>
          </a:r>
        </a:p>
      </dsp:txBody>
      <dsp:txXfrm>
        <a:off x="4705995" y="4596267"/>
        <a:ext cx="3582579" cy="1141869"/>
      </dsp:txXfrm>
    </dsp:sp>
    <dsp:sp modelId="{CB639F29-0D45-4B62-BC67-064453028B53}">
      <dsp:nvSpPr>
        <dsp:cNvPr id="0" name=""/>
        <dsp:cNvSpPr/>
      </dsp:nvSpPr>
      <dsp:spPr>
        <a:xfrm>
          <a:off x="1645592" y="1285157"/>
          <a:ext cx="5057947" cy="5057947"/>
        </a:xfrm>
        <a:custGeom>
          <a:avLst/>
          <a:gdLst/>
          <a:ahLst/>
          <a:cxnLst/>
          <a:rect l="0" t="0" r="0" b="0"/>
          <a:pathLst>
            <a:path>
              <a:moveTo>
                <a:pt x="4071195" y="4533284"/>
              </a:moveTo>
              <a:arcTo wR="2528973" hR="2528973" stAng="3145405" swAng="431042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37351-9A07-4C45-A380-DFAF50E8B049}">
      <dsp:nvSpPr>
        <dsp:cNvPr id="0" name=""/>
        <dsp:cNvSpPr/>
      </dsp:nvSpPr>
      <dsp:spPr>
        <a:xfrm>
          <a:off x="371436" y="4621672"/>
          <a:ext cx="3073942" cy="126541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ysClr val="windowText" lastClr="000000"/>
              </a:solidFill>
            </a:rPr>
            <a:t>изоляция</a:t>
          </a:r>
        </a:p>
      </dsp:txBody>
      <dsp:txXfrm>
        <a:off x="433208" y="4683444"/>
        <a:ext cx="2950398" cy="1141869"/>
      </dsp:txXfrm>
    </dsp:sp>
    <dsp:sp modelId="{F3E7A52B-18DA-40E3-9BD6-5B8A052AE1DE}">
      <dsp:nvSpPr>
        <dsp:cNvPr id="0" name=""/>
        <dsp:cNvSpPr/>
      </dsp:nvSpPr>
      <dsp:spPr>
        <a:xfrm>
          <a:off x="1270188" y="1134404"/>
          <a:ext cx="5057947" cy="5057947"/>
        </a:xfrm>
        <a:custGeom>
          <a:avLst/>
          <a:gdLst/>
          <a:ahLst/>
          <a:cxnLst/>
          <a:rect l="0" t="0" r="0" b="0"/>
          <a:pathLst>
            <a:path>
              <a:moveTo>
                <a:pt x="181879" y="3470705"/>
              </a:moveTo>
              <a:arcTo wR="2528973" hR="2528973" stAng="9488263" swAng="2434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7F316-1F12-4FDA-A239-A8898DC8EC64}">
      <dsp:nvSpPr>
        <dsp:cNvPr id="0" name=""/>
        <dsp:cNvSpPr/>
      </dsp:nvSpPr>
      <dsp:spPr>
        <a:xfrm>
          <a:off x="0" y="1569843"/>
          <a:ext cx="3122320" cy="126541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ysClr val="windowText" lastClr="000000"/>
              </a:solidFill>
            </a:rPr>
            <a:t>труд</a:t>
          </a:r>
        </a:p>
      </dsp:txBody>
      <dsp:txXfrm>
        <a:off x="61772" y="1631615"/>
        <a:ext cx="2998776" cy="1141869"/>
      </dsp:txXfrm>
    </dsp:sp>
    <dsp:sp modelId="{E7A75412-46F1-470F-BF1B-866648142322}">
      <dsp:nvSpPr>
        <dsp:cNvPr id="0" name=""/>
        <dsp:cNvSpPr/>
      </dsp:nvSpPr>
      <dsp:spPr>
        <a:xfrm>
          <a:off x="1028376" y="942975"/>
          <a:ext cx="5057947" cy="5057947"/>
        </a:xfrm>
        <a:custGeom>
          <a:avLst/>
          <a:gdLst/>
          <a:ahLst/>
          <a:cxnLst/>
          <a:rect l="0" t="0" r="0" b="0"/>
          <a:pathLst>
            <a:path>
              <a:moveTo>
                <a:pt x="869862" y="620293"/>
              </a:moveTo>
              <a:arcTo wR="2528973" hR="2528973" stAng="13740081" swAng="1340952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file:///C:\Users\&#1051;&#1091;&#1073;&#1077;&#1085;&#1077;&#1094;\Desktop\&#1043;&#1086;&#1090;&#1086;&#1074;&#1086;%20&#1085;&#1072;%205\&#1058;&#1072;&#1085;&#1075;&#1086;%20&#1084;&#1080;&#1085;&#1086;&#1088;%20&#1087;&#1077;&#1088;&#1074;&#1086;&#1077;%20&#1074;&#1072;&#1088;&#1080;&#1072;&#1085;&#1090;%202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Олька\Desktop\70_zayavki_na_zemlyu_podayut_mno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929751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2335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ка\Desktop\FAN1001980.jpg"/>
          <p:cNvPicPr>
            <a:picLocks noChangeAspect="1" noChangeArrowheads="1"/>
          </p:cNvPicPr>
          <p:nvPr/>
        </p:nvPicPr>
        <p:blipFill>
          <a:blip r:embed="rId2" cstate="print"/>
          <a:srcRect l="7638" r="7853"/>
          <a:stretch>
            <a:fillRect/>
          </a:stretch>
        </p:blipFill>
        <p:spPr bwMode="auto">
          <a:xfrm rot="20381011">
            <a:off x="131327" y="304036"/>
            <a:ext cx="3954945" cy="31113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C:\Users\Олька\Desktop\17868_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14554"/>
            <a:ext cx="3781308" cy="46434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3" name="Picture 3" descr="C:\Users\Олька\Desktop\102197511_large_fotosovet5big5.jpg"/>
          <p:cNvPicPr>
            <a:picLocks noChangeAspect="1" noChangeArrowheads="1"/>
          </p:cNvPicPr>
          <p:nvPr/>
        </p:nvPicPr>
        <p:blipFill>
          <a:blip r:embed="rId4"/>
          <a:srcRect l="26452"/>
          <a:stretch>
            <a:fillRect/>
          </a:stretch>
        </p:blipFill>
        <p:spPr bwMode="auto">
          <a:xfrm rot="1432778">
            <a:off x="5526229" y="3225060"/>
            <a:ext cx="3214678" cy="32765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7" name="Picture 7" descr="C:\Users\Олька\Desktop\20140410-5O3A1937-600x382.jpg"/>
          <p:cNvPicPr>
            <a:picLocks noChangeAspect="1" noChangeArrowheads="1"/>
          </p:cNvPicPr>
          <p:nvPr/>
        </p:nvPicPr>
        <p:blipFill>
          <a:blip r:embed="rId5"/>
          <a:srcRect l="10940"/>
          <a:stretch>
            <a:fillRect/>
          </a:stretch>
        </p:blipFill>
        <p:spPr bwMode="auto">
          <a:xfrm>
            <a:off x="4429124" y="142852"/>
            <a:ext cx="4334684" cy="3098754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0245" name="Picture 5" descr="C:\Users\Олька\Desktop\109602651_hoz1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 rot="20966300">
            <a:off x="236732" y="3752626"/>
            <a:ext cx="2968826" cy="285749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0199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C:\Users\Олька\Desktop\zap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7647280" cy="508917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24" name="Picture 8" descr="C:\Users\Олька\Desktop\12312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1502930" cy="1500198"/>
          </a:xfrm>
          <a:prstGeom prst="ellipse">
            <a:avLst/>
          </a:prstGeom>
          <a:noFill/>
        </p:spPr>
      </p:pic>
      <p:pic>
        <p:nvPicPr>
          <p:cNvPr id="9218" name="Picture 2" descr="C:\Users\Олька\Desktop\No-Wif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291603"/>
            <a:ext cx="1571636" cy="1566397"/>
          </a:xfrm>
          <a:prstGeom prst="ellipse">
            <a:avLst/>
          </a:prstGeom>
          <a:noFill/>
        </p:spPr>
      </p:pic>
      <p:pic>
        <p:nvPicPr>
          <p:cNvPr id="9220" name="Picture 4" descr="C:\Users\Олька\Desktop\no-food-or-drink.jpg"/>
          <p:cNvPicPr>
            <a:picLocks noChangeAspect="1" noChangeArrowheads="1"/>
          </p:cNvPicPr>
          <p:nvPr/>
        </p:nvPicPr>
        <p:blipFill>
          <a:blip r:embed="rId5" cstate="print"/>
          <a:srcRect b="8571"/>
          <a:stretch>
            <a:fillRect/>
          </a:stretch>
        </p:blipFill>
        <p:spPr bwMode="auto">
          <a:xfrm>
            <a:off x="285720" y="3571876"/>
            <a:ext cx="1557943" cy="1643050"/>
          </a:xfrm>
          <a:prstGeom prst="ellipse">
            <a:avLst/>
          </a:prstGeom>
          <a:noFill/>
        </p:spPr>
      </p:pic>
      <p:pic>
        <p:nvPicPr>
          <p:cNvPr id="9222" name="Picture 6" descr="C:\Users\Олька\Desktop\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072074"/>
            <a:ext cx="1739538" cy="1785926"/>
          </a:xfrm>
          <a:prstGeom prst="ellipse">
            <a:avLst/>
          </a:prstGeom>
          <a:noFill/>
        </p:spPr>
      </p:pic>
      <p:pic>
        <p:nvPicPr>
          <p:cNvPr id="9225" name="Picture 9" descr="C:\Users\Олька\Desktop\te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285992"/>
            <a:ext cx="1720208" cy="1714512"/>
          </a:xfrm>
          <a:prstGeom prst="ellipse">
            <a:avLst/>
          </a:prstGeom>
          <a:noFill/>
        </p:spPr>
      </p:pic>
      <p:pic>
        <p:nvPicPr>
          <p:cNvPr id="9227" name="Picture 11" descr="C:\Users\Олька\Desktop\25590068.jp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 t="49415" r="50264"/>
          <a:stretch>
            <a:fillRect/>
          </a:stretch>
        </p:blipFill>
        <p:spPr bwMode="auto">
          <a:xfrm>
            <a:off x="357158" y="142852"/>
            <a:ext cx="1505157" cy="1540811"/>
          </a:xfrm>
          <a:prstGeom prst="ellipse">
            <a:avLst/>
          </a:prstGeom>
          <a:noFill/>
        </p:spPr>
      </p:pic>
      <p:pic>
        <p:nvPicPr>
          <p:cNvPr id="9228" name="Picture 12" descr="C:\Users\Олька\Desktop\ooqL55G47ivjzV7P_igHFg-poste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4214818"/>
            <a:ext cx="1643074" cy="1643074"/>
          </a:xfrm>
          <a:prstGeom prst="ellipse">
            <a:avLst/>
          </a:prstGeom>
          <a:noFill/>
        </p:spPr>
      </p:pic>
      <p:pic>
        <p:nvPicPr>
          <p:cNvPr id="15" name="Picture 11" descr="C:\Users\Олька\Desktop\25590068.jp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 l="49736" b="50585"/>
          <a:stretch>
            <a:fillRect/>
          </a:stretch>
        </p:blipFill>
        <p:spPr bwMode="auto">
          <a:xfrm>
            <a:off x="7500958" y="642918"/>
            <a:ext cx="1497927" cy="1482218"/>
          </a:xfrm>
          <a:prstGeom prst="ellipse">
            <a:avLst/>
          </a:prstGeom>
          <a:noFill/>
        </p:spPr>
      </p:pic>
      <p:pic>
        <p:nvPicPr>
          <p:cNvPr id="16" name="Picture 11" descr="C:\Users\Олька\Desktop\25590068.jpg"/>
          <p:cNvPicPr>
            <a:picLocks noChangeAspect="1" noChangeArrowheads="1"/>
          </p:cNvPicPr>
          <p:nvPr/>
        </p:nvPicPr>
        <p:blipFill>
          <a:blip r:embed="rId8">
            <a:lum contrast="40000"/>
          </a:blip>
          <a:srcRect r="51148" b="50894"/>
          <a:stretch>
            <a:fillRect/>
          </a:stretch>
        </p:blipFill>
        <p:spPr bwMode="auto">
          <a:xfrm>
            <a:off x="1857356" y="5072074"/>
            <a:ext cx="1624026" cy="164307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92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носка-облако 17"/>
          <p:cNvSpPr/>
          <p:nvPr/>
        </p:nvSpPr>
        <p:spPr>
          <a:xfrm flipH="1">
            <a:off x="857224" y="5286388"/>
            <a:ext cx="3143272" cy="1285884"/>
          </a:xfrm>
          <a:prstGeom prst="cloudCallout">
            <a:avLst>
              <a:gd name="adj1" fmla="val -43815"/>
              <a:gd name="adj2" fmla="val 9659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214282" y="3857628"/>
            <a:ext cx="5000660" cy="1285884"/>
          </a:xfrm>
          <a:prstGeom prst="cloudCallout">
            <a:avLst>
              <a:gd name="adj1" fmla="val -56728"/>
              <a:gd name="adj2" fmla="val 6628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 rot="207023">
            <a:off x="2679150" y="2446552"/>
            <a:ext cx="3000396" cy="1285884"/>
          </a:xfrm>
          <a:prstGeom prst="cloudCallout">
            <a:avLst>
              <a:gd name="adj1" fmla="val -36738"/>
              <a:gd name="adj2" fmla="val 605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 flipH="1">
            <a:off x="5214942" y="1714488"/>
            <a:ext cx="3357586" cy="1285884"/>
          </a:xfrm>
          <a:prstGeom prst="cloudCallout">
            <a:avLst>
              <a:gd name="adj1" fmla="val -43815"/>
              <a:gd name="adj2" fmla="val 9659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214282" y="1571612"/>
            <a:ext cx="3000396" cy="1285884"/>
          </a:xfrm>
          <a:prstGeom prst="cloudCallout">
            <a:avLst>
              <a:gd name="adj1" fmla="val -43815"/>
              <a:gd name="adj2" fmla="val 9659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меня хвалят родители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7" descr="C:\Users\Олька\Desktop\depositphotos_7583206-Happy-boy-and-girl--thumbs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71942"/>
            <a:ext cx="3276906" cy="254336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2786058"/>
            <a:ext cx="1564083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</a:rPr>
              <a:t>Умница!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928802"/>
            <a:ext cx="1833579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</a:rPr>
              <a:t>Молодец!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071678"/>
            <a:ext cx="3643306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</a:rPr>
              <a:t>Я горжусь тобой!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8"/>
            <a:ext cx="4572032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prstClr val="black"/>
                </a:solidFill>
              </a:rPr>
              <a:t>Ты у нас самый лучший!</a:t>
            </a:r>
            <a:endParaRPr lang="ru-RU" sz="3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572140"/>
            <a:ext cx="2919431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black"/>
                </a:solidFill>
              </a:rPr>
              <a:t>Я тебя люблю!</a:t>
            </a:r>
            <a:endParaRPr lang="ru-RU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84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носка-облако 17"/>
          <p:cNvSpPr/>
          <p:nvPr/>
        </p:nvSpPr>
        <p:spPr>
          <a:xfrm flipH="1">
            <a:off x="857224" y="5286388"/>
            <a:ext cx="3571900" cy="1285884"/>
          </a:xfrm>
          <a:prstGeom prst="cloudCallout">
            <a:avLst>
              <a:gd name="adj1" fmla="val -43815"/>
              <a:gd name="adj2" fmla="val 9659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214282" y="3857628"/>
            <a:ext cx="5000660" cy="1285884"/>
          </a:xfrm>
          <a:prstGeom prst="cloudCallout">
            <a:avLst>
              <a:gd name="adj1" fmla="val -56728"/>
              <a:gd name="adj2" fmla="val 6628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 rot="207023">
            <a:off x="2681797" y="2446632"/>
            <a:ext cx="3000396" cy="1197924"/>
          </a:xfrm>
          <a:prstGeom prst="cloudCallout">
            <a:avLst>
              <a:gd name="adj1" fmla="val -36738"/>
              <a:gd name="adj2" fmla="val 605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 flipH="1">
            <a:off x="5214942" y="1714488"/>
            <a:ext cx="3357586" cy="1285884"/>
          </a:xfrm>
          <a:prstGeom prst="cloudCallout">
            <a:avLst>
              <a:gd name="adj1" fmla="val -43815"/>
              <a:gd name="adj2" fmla="val 9659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214282" y="1571612"/>
            <a:ext cx="3000396" cy="1285884"/>
          </a:xfrm>
          <a:prstGeom prst="cloudCallout">
            <a:avLst>
              <a:gd name="adj1" fmla="val -43815"/>
              <a:gd name="adj2" fmla="val 9659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я чувствую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7" descr="C:\Users\Олька\Desktop\depositphotos_7583206-Happy-boy-and-girl--thumbs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9322"/>
            <a:ext cx="3357586" cy="26059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2786058"/>
            <a:ext cx="106452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Тепло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928802"/>
            <a:ext cx="2530261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Уверенность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071678"/>
            <a:ext cx="364330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Заботу и любовь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8"/>
            <a:ext cx="457203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У меня вырастают крылья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572140"/>
            <a:ext cx="4214842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Хочу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стать еще лучше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84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ка\Desktop\кнут и пряник\1805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r="72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857232"/>
            <a:ext cx="3929090" cy="1143000"/>
          </a:xfrm>
        </p:spPr>
        <p:txBody>
          <a:bodyPr>
            <a:normAutofit/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Times New Roman" pitchFamily="18" charset="0"/>
              </a:rPr>
              <a:t>Воспитание </a:t>
            </a:r>
            <a:b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Times New Roman" pitchFamily="18" charset="0"/>
              </a:rPr>
            </a:b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Times New Roman" pitchFamily="18" charset="0"/>
              </a:rPr>
              <a:t>без наказания: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4346" y="1000108"/>
            <a:ext cx="5715040" cy="516890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ТЕРПЕНИЕ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ПРИНЯТИЕ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УВАЖЕНИЕ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ПОСЛЕДОВАТЕЛЬНОСТЬ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ЛИЧНЫЙ ПРИМЕР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САМОРАЗВИТИЕ</a:t>
            </a:r>
          </a:p>
          <a:p>
            <a:pPr>
              <a:buNone/>
            </a:pP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Олька\Desktop\кнут и пряник\0041154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215074" y="4881570"/>
            <a:ext cx="2635240" cy="19764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Users\Олька\Desktop\кнут и пряник\328592t81h13fd.jpg"/>
          <p:cNvPicPr>
            <a:picLocks noChangeAspect="1" noChangeArrowheads="1"/>
          </p:cNvPicPr>
          <p:nvPr/>
        </p:nvPicPr>
        <p:blipFill>
          <a:blip r:embed="rId4"/>
          <a:srcRect l="11499" r="8004"/>
          <a:stretch>
            <a:fillRect/>
          </a:stretch>
        </p:blipFill>
        <p:spPr bwMode="auto">
          <a:xfrm>
            <a:off x="-142908" y="6643710"/>
            <a:ext cx="9075645" cy="585791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8908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8" name="Picture 10" descr="C:\Users\Олька\Desktop\7aed15c0eec6780801cf15fe872dd63a_X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0227" t="13013" r="21909" b="13591"/>
          <a:stretch>
            <a:fillRect/>
          </a:stretch>
        </p:blipFill>
        <p:spPr bwMode="auto">
          <a:xfrm>
            <a:off x="5429256" y="0"/>
            <a:ext cx="1643074" cy="2357454"/>
          </a:xfrm>
          <a:prstGeom prst="rect">
            <a:avLst/>
          </a:prstGeom>
          <a:noFill/>
        </p:spPr>
      </p:pic>
      <p:pic>
        <p:nvPicPr>
          <p:cNvPr id="2050" name="Picture 2" descr="C:\Users\Олька\Desktop\кнут и пряник\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428988" cy="2285992"/>
          </a:xfrm>
          <a:prstGeom prst="rect">
            <a:avLst/>
          </a:prstGeom>
          <a:noFill/>
        </p:spPr>
      </p:pic>
      <p:pic>
        <p:nvPicPr>
          <p:cNvPr id="2051" name="Picture 3" descr="C:\Users\Олька\Desktop\кнут и пряник\3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5256" y="4642305"/>
            <a:ext cx="3328744" cy="2215695"/>
          </a:xfrm>
          <a:prstGeom prst="rect">
            <a:avLst/>
          </a:prstGeom>
          <a:noFill/>
        </p:spPr>
      </p:pic>
      <p:pic>
        <p:nvPicPr>
          <p:cNvPr id="2052" name="Picture 4" descr="C:\Users\Олька\Desktop\кнут и пряник\45fc1fd2e4639db7a71d040581c2cb26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7533" y="0"/>
            <a:ext cx="3146467" cy="2357430"/>
          </a:xfrm>
          <a:prstGeom prst="rect">
            <a:avLst/>
          </a:prstGeom>
          <a:noFill/>
        </p:spPr>
      </p:pic>
      <p:pic>
        <p:nvPicPr>
          <p:cNvPr id="2053" name="Picture 5" descr="C:\Users\Олька\Desktop\кнут и пряник\1357118314_sovet-na-ve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95700"/>
            <a:ext cx="2381250" cy="3162300"/>
          </a:xfrm>
          <a:prstGeom prst="rect">
            <a:avLst/>
          </a:prstGeom>
          <a:noFill/>
        </p:spPr>
      </p:pic>
      <p:pic>
        <p:nvPicPr>
          <p:cNvPr id="2054" name="Picture 6" descr="C:\Users\Олька\Desktop\кнут и пряник\img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0"/>
            <a:ext cx="3047989" cy="2285992"/>
          </a:xfrm>
          <a:prstGeom prst="rect">
            <a:avLst/>
          </a:prstGeom>
          <a:noFill/>
        </p:spPr>
      </p:pic>
      <p:pic>
        <p:nvPicPr>
          <p:cNvPr id="2055" name="Picture 7" descr="C:\Users\Олька\Desktop\кнут и пряник\ohrfeige-Markus-Bormann72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2285992"/>
            <a:ext cx="3658330" cy="2357454"/>
          </a:xfrm>
          <a:prstGeom prst="rect">
            <a:avLst/>
          </a:prstGeom>
          <a:noFill/>
        </p:spPr>
      </p:pic>
      <p:pic>
        <p:nvPicPr>
          <p:cNvPr id="2057" name="Picture 9" descr="C:\Users\Олька\Desktop\7863114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1" y="4429132"/>
            <a:ext cx="3636117" cy="2428869"/>
          </a:xfrm>
          <a:prstGeom prst="rect">
            <a:avLst/>
          </a:prstGeom>
          <a:noFill/>
        </p:spPr>
      </p:pic>
      <p:pic>
        <p:nvPicPr>
          <p:cNvPr id="2059" name="Picture 11" descr="C:\Users\Олька\Desktop\85575947_4783955_deti_big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000240"/>
            <a:ext cx="2715052" cy="2039202"/>
          </a:xfrm>
          <a:prstGeom prst="rect">
            <a:avLst/>
          </a:prstGeom>
          <a:noFill/>
        </p:spPr>
      </p:pic>
      <p:pic>
        <p:nvPicPr>
          <p:cNvPr id="2060" name="Picture 12" descr="C:\Users\Олька\Desktop\6189fda840c98d96e280431383f12da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8605" y="2357430"/>
            <a:ext cx="2965395" cy="2286016"/>
          </a:xfrm>
          <a:prstGeom prst="rect">
            <a:avLst/>
          </a:prstGeom>
          <a:noFill/>
        </p:spPr>
      </p:pic>
      <p:pic>
        <p:nvPicPr>
          <p:cNvPr id="2062" name="Picture 14" descr="C:\Users\Олька\Desktop\pfx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554" y="2000240"/>
            <a:ext cx="1542602" cy="2576360"/>
          </a:xfrm>
          <a:prstGeom prst="rect">
            <a:avLst/>
          </a:prstGeom>
          <a:noFill/>
        </p:spPr>
      </p:pic>
      <p:pic>
        <p:nvPicPr>
          <p:cNvPr id="14" name="Танго минор первое вариант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6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0" name="Picture 8" descr="C:\Users\Олька\Desktop\mentorjpg.jpeg.size.xxlarge.letterbox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83250" y="0"/>
            <a:ext cx="3460750" cy="2317750"/>
          </a:xfrm>
          <a:prstGeom prst="rect">
            <a:avLst/>
          </a:prstGeom>
          <a:noFill/>
        </p:spPr>
      </p:pic>
      <p:pic>
        <p:nvPicPr>
          <p:cNvPr id="3077" name="Picture 5" descr="C:\Users\Олька\Desktop\shutterstock_17809321-960x5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500570"/>
            <a:ext cx="4000528" cy="2421153"/>
          </a:xfrm>
          <a:prstGeom prst="rect">
            <a:avLst/>
          </a:prstGeom>
          <a:noFill/>
        </p:spPr>
      </p:pic>
      <p:pic>
        <p:nvPicPr>
          <p:cNvPr id="3074" name="Picture 2" descr="C:\Users\Олька\Desktop\786282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363354" cy="2214554"/>
          </a:xfrm>
          <a:prstGeom prst="rect">
            <a:avLst/>
          </a:prstGeom>
          <a:noFill/>
        </p:spPr>
      </p:pic>
      <p:pic>
        <p:nvPicPr>
          <p:cNvPr id="3081" name="Picture 9" descr="C:\Users\Олька\Desktop\tinejdzer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9" y="2214554"/>
            <a:ext cx="3428992" cy="2262190"/>
          </a:xfrm>
          <a:prstGeom prst="rect">
            <a:avLst/>
          </a:prstGeom>
          <a:noFill/>
        </p:spPr>
      </p:pic>
      <p:pic>
        <p:nvPicPr>
          <p:cNvPr id="3076" name="Picture 4" descr="C:\Users\Олька\Desktop\1370503831_roditeli-i-det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2143115"/>
            <a:ext cx="3383562" cy="2236323"/>
          </a:xfrm>
          <a:prstGeom prst="rect">
            <a:avLst/>
          </a:prstGeom>
          <a:noFill/>
        </p:spPr>
      </p:pic>
      <p:pic>
        <p:nvPicPr>
          <p:cNvPr id="3082" name="Picture 10" descr="C:\Users\Олька\Desktop\2be0bc74249593537d95172c0c8dc7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29133"/>
            <a:ext cx="3357554" cy="2428868"/>
          </a:xfrm>
          <a:prstGeom prst="rect">
            <a:avLst/>
          </a:prstGeom>
          <a:noFill/>
        </p:spPr>
      </p:pic>
      <p:pic>
        <p:nvPicPr>
          <p:cNvPr id="3083" name="Picture 11" descr="C:\Users\Олька\Desktop\318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5735" y="4500569"/>
            <a:ext cx="3218265" cy="2357431"/>
          </a:xfrm>
          <a:prstGeom prst="rect">
            <a:avLst/>
          </a:prstGeom>
          <a:noFill/>
        </p:spPr>
      </p:pic>
      <p:pic>
        <p:nvPicPr>
          <p:cNvPr id="3084" name="Picture 12" descr="C:\Users\Олька\Desktop\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5" y="0"/>
            <a:ext cx="2822637" cy="1928802"/>
          </a:xfrm>
          <a:prstGeom prst="rect">
            <a:avLst/>
          </a:prstGeom>
          <a:noFill/>
        </p:spPr>
      </p:pic>
      <p:pic>
        <p:nvPicPr>
          <p:cNvPr id="3078" name="Picture 6" descr="C:\Users\Олька\Desktop\расст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93036" y="1500174"/>
            <a:ext cx="3150599" cy="3071834"/>
          </a:xfrm>
          <a:prstGeom prst="rect">
            <a:avLst/>
          </a:prstGeom>
          <a:noFill/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advTm="200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0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ка\Desktop\кнут и пряник\90794614_1345827684_knut_i_pryanik_400.jpg"/>
          <p:cNvPicPr>
            <a:picLocks noChangeAspect="1" noChangeArrowheads="1"/>
          </p:cNvPicPr>
          <p:nvPr/>
        </p:nvPicPr>
        <p:blipFill>
          <a:blip r:embed="rId2" cstate="print"/>
          <a:srcRect l="1751" t="2272"/>
          <a:stretch>
            <a:fillRect/>
          </a:stretch>
        </p:blipFill>
        <p:spPr bwMode="auto">
          <a:xfrm>
            <a:off x="0" y="0"/>
            <a:ext cx="9144000" cy="690161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488" y="571480"/>
            <a:ext cx="6072230" cy="12995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Наказание и поощрение: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214950"/>
            <a:ext cx="84582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к</a:t>
            </a:r>
            <a:r>
              <a:rPr lang="ru-RU" sz="8000" dirty="0" smtClean="0">
                <a:solidFill>
                  <a:schemeClr val="tx1"/>
                </a:solidFill>
              </a:rPr>
              <a:t>нут или пряник?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42844" y="1000108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543692" cy="22859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Данные Всероссийского центра изучения общественного мнения</a:t>
            </a:r>
            <a:endParaRPr lang="ru-RU" sz="3200" b="1" dirty="0"/>
          </a:p>
        </p:txBody>
      </p:sp>
      <p:pic>
        <p:nvPicPr>
          <p:cNvPr id="14338" name="Picture 2" descr="C:\Users\Олька\Desktop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57166"/>
            <a:ext cx="1928806" cy="144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5357826"/>
            <a:ext cx="321471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лишение денег или прогулок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5429264"/>
            <a:ext cx="142876" cy="1428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53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285728"/>
          <a:ext cx="85011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214686"/>
            <a:ext cx="5857916" cy="1368412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  НАКАЗАНИЙ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65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Олька\Desktop\hu-d4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0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убенец\Desktop\38912_detail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10000"/>
          </a:blip>
          <a:srcRect l="2000" r="8647" b="9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786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Из-за меня родители страдают.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Я виноват в несчастье родителей.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Зря я родился. Я виноват в своём рождении.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Я родился не вовремя.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Лучше бы я не рождался.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Если я умру, мои родители будут счастливы.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Я не должен жить.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Я не должен жить своей жизнью.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ька\Desktop\85428672_4451030_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031" y="0"/>
            <a:ext cx="9212031" cy="6858000"/>
          </a:xfrm>
          <a:prstGeom prst="rect">
            <a:avLst/>
          </a:prstGeom>
          <a:noFill/>
        </p:spPr>
      </p:pic>
      <p:pic>
        <p:nvPicPr>
          <p:cNvPr id="8195" name="Picture 3" descr="C:\Users\Олька\Desktop\ROZDELRUKY1-150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52"/>
            <a:ext cx="2571758" cy="257175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3|2.2|2.1|2.3|2.2|2.2|2.2|2|2.6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1.9|2|1.9|2.1|1.9|1.9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127</Words>
  <Application>Microsoft Office PowerPoint</Application>
  <PresentationFormat>Экран (4:3)</PresentationFormat>
  <Paragraphs>39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Наказание и поощрение:</vt:lpstr>
      <vt:lpstr>Данные Всероссийского центра изучения общественного мнения</vt:lpstr>
      <vt:lpstr>ВИДЫ   НАКАЗАНИЙ</vt:lpstr>
      <vt:lpstr>словесные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меня хвалят родители</vt:lpstr>
      <vt:lpstr>Что я чувствую</vt:lpstr>
      <vt:lpstr>Воспитание  без наказания: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Наказание и поощрение:</dc:title>
  <dc:creator>Лев</dc:creator>
  <cp:lastModifiedBy>Новомирская_Л_В</cp:lastModifiedBy>
  <cp:revision>72</cp:revision>
  <dcterms:created xsi:type="dcterms:W3CDTF">2015-02-03T18:27:43Z</dcterms:created>
  <dcterms:modified xsi:type="dcterms:W3CDTF">2016-03-30T09:57:47Z</dcterms:modified>
</cp:coreProperties>
</file>