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5CE76C-2F03-4F75-AE8E-4502BE953304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79B1FC-3D4F-48B0-9177-9417424655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Н.В. Гоголь</a:t>
            </a:r>
            <a:br>
              <a:rPr lang="ru-RU" dirty="0" smtClean="0"/>
            </a:br>
            <a:r>
              <a:rPr lang="ru-RU" dirty="0" smtClean="0"/>
              <a:t>Поэма «Мертвые души»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Чем больше я обдумывал моё сочинение , тем больше видел , что не случайно следует мне взять характеры , какие попадутся, но избрать одни те , на которых заметней и глубже отпечатывались истинно русские , коренные свойства наши</a:t>
            </a:r>
            <a:endParaRPr lang="ru-RU" dirty="0"/>
          </a:p>
        </p:txBody>
      </p:sp>
      <p:pic>
        <p:nvPicPr>
          <p:cNvPr id="1026" name="Picture 2" descr="C:\Users\User\Desktop\58485162_1272702424_M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3800" y="-1300163"/>
            <a:ext cx="3810000" cy="5734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разговора с Коробочкой  Чичиков «был весь в поту, как в реке: всё , что ни было на нем , начиная с рубашки  до чулок , всё было мокро»</a:t>
            </a:r>
          </a:p>
          <a:p>
            <a:r>
              <a:rPr lang="ru-RU" dirty="0" smtClean="0"/>
              <a:t>В чем же дело?</a:t>
            </a:r>
          </a:p>
          <a:p>
            <a:r>
              <a:rPr lang="ru-RU" dirty="0" smtClean="0"/>
              <a:t>Почему сделка все-таки состоялась?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Коробочка суетится , хлопочет по хозяйству , копит денежки, живет в глуши . В её жизни нет никаких событий , она обыденна , скучна . Помещица ничем не интересуется , кроме повседневного , много лет назад заведенного порядка  вещей .</a:t>
            </a:r>
          </a:p>
          <a:p>
            <a:r>
              <a:rPr lang="ru-RU" dirty="0" smtClean="0"/>
              <a:t>В конечном итоге она духовна мертва , примитивна , поэтому беседа с ней так утомила Чичикова.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Манилов и Коробочка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«Найдите определяющую деталь – доминанту- образа Коробочки.</a:t>
            </a:r>
          </a:p>
          <a:p>
            <a:r>
              <a:rPr lang="ru-RU" dirty="0" smtClean="0"/>
              <a:t>В чем смысл соседства Манилова и Коробочки?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Различие героев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Претенциозность , «современность» Манилова и простодушие, допотопность Коробочки</a:t>
            </a:r>
          </a:p>
          <a:p>
            <a:r>
              <a:rPr lang="ru-RU" dirty="0" smtClean="0"/>
              <a:t>Резкая антитеза портретов и вещевого мира , окружающего персонажей </a:t>
            </a:r>
          </a:p>
          <a:p>
            <a:r>
              <a:rPr lang="ru-RU" dirty="0" smtClean="0"/>
              <a:t>Речь героев :  витиеватая речь Манилова и простодушная грубость , наивная религиозность Коробочки .</a:t>
            </a:r>
          </a:p>
          <a:p>
            <a:r>
              <a:rPr lang="ru-RU" dirty="0" smtClean="0"/>
              <a:t>Фамилия – образ как доминанта характера</a:t>
            </a:r>
          </a:p>
          <a:p>
            <a:r>
              <a:rPr lang="ru-RU" dirty="0" smtClean="0"/>
              <a:t>«Коробочка» – единое начало гоголевских персонажей; тема человека –»коробочки» в повествовании о Манилове , его окончательное развенчание .(  Прощаясь с Коробочкой , Гоголь восклицает : « Коробочка  ли , Манилов ли, хозяйственная или бесхозяйственная жизнь – мимо их ! « </a:t>
            </a:r>
          </a:p>
          <a:p>
            <a:r>
              <a:rPr lang="ru-RU" dirty="0" smtClean="0"/>
              <a:t>Коробочка – предел духовного примитивизма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 автора в поэме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Ощутили ли вы в повествовании автора? </a:t>
            </a:r>
          </a:p>
          <a:p>
            <a:r>
              <a:rPr lang="ru-RU" dirty="0" smtClean="0"/>
              <a:t>Проследите , как входит в поэму его голос, его отношение к изображаемому</a:t>
            </a:r>
          </a:p>
          <a:p>
            <a:r>
              <a:rPr lang="ru-RU" dirty="0" smtClean="0"/>
              <a:t>Почему  писатель не скрывает своего присутствия в произведении?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Автор в поэме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Вся поэма проникнута ироничностью повествовательной интонации . Это и есть выражение авторского «я»</a:t>
            </a:r>
          </a:p>
          <a:p>
            <a:r>
              <a:rPr lang="ru-RU" dirty="0" smtClean="0"/>
              <a:t>Открытое осмеяние Манилова  и Коробочки в прямых авторских оценках. </a:t>
            </a:r>
          </a:p>
          <a:p>
            <a:r>
              <a:rPr lang="ru-RU" dirty="0" smtClean="0"/>
              <a:t>Смех , пронизанный грустью и болью писателя </a:t>
            </a:r>
          </a:p>
          <a:p>
            <a:r>
              <a:rPr lang="ru-RU" dirty="0" smtClean="0"/>
              <a:t>Вся поэма Гоголя – размышление о назначении человека.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Глава № 4 Образ Ноздрева ( цитаты, рассказ по плану )</a:t>
            </a:r>
          </a:p>
          <a:p>
            <a:r>
              <a:rPr lang="ru-RU" dirty="0" smtClean="0"/>
              <a:t>Вспомнить пьесу «Ревизор»  . Образ Хлестакова .  Сравнить образ Ноздрева </a:t>
            </a:r>
            <a:r>
              <a:rPr lang="ru-RU" smtClean="0"/>
              <a:t>и Хлестакова.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 –исследование по  поэме Н.В. Гоголя «Мертвые души» 9 класс</a:t>
            </a:r>
          </a:p>
          <a:p>
            <a:r>
              <a:rPr lang="ru-RU" dirty="0" smtClean="0"/>
              <a:t>«Чичиков у Коробочки»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Учитель </a:t>
            </a:r>
            <a:r>
              <a:rPr lang="ru-RU" dirty="0" err="1" smtClean="0"/>
              <a:t>Колбасова</a:t>
            </a:r>
            <a:r>
              <a:rPr lang="ru-RU" dirty="0" smtClean="0"/>
              <a:t> Н.Ф.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Чичиков в гостях у Коробочки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ряду помещиков Коробочка – единственная женщина. Нам ничего не известно о её прошлом , семье.</a:t>
            </a:r>
          </a:p>
          <a:p>
            <a:r>
              <a:rPr lang="ru-RU" dirty="0" smtClean="0"/>
              <a:t>Что же «истинно русского , коренного»в этом  персонаже, включенном Гоголем в его знаменитую галерею «мертвых душ»?</a:t>
            </a:r>
          </a:p>
          <a:p>
            <a:endParaRPr lang="ru-RU" dirty="0"/>
          </a:p>
        </p:txBody>
      </p:sp>
      <p:pic>
        <p:nvPicPr>
          <p:cNvPr id="2050" name="Picture 2" descr="C:\Users\User\Desktop\182207--45874408-m750x740-ud60d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42600" y="-828675"/>
            <a:ext cx="4318000" cy="596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   Анализ главы №3  исследование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Усадьба, дом, хозяйство застолье многое нам расскажут о Настасье Петровне</a:t>
            </a:r>
          </a:p>
          <a:p>
            <a:r>
              <a:rPr lang="ru-RU" smtClean="0"/>
              <a:t>Как Чичиков попал в гости к Коробочке?</a:t>
            </a:r>
          </a:p>
          <a:p>
            <a:r>
              <a:rPr lang="ru-RU" smtClean="0"/>
              <a:t>Как характеризует её описание деревни? </a:t>
            </a:r>
          </a:p>
          <a:p>
            <a:r>
              <a:rPr lang="ru-RU" smtClean="0"/>
              <a:t>Как встретили Чичикова?  Какой прием был оказан случайному гостю?</a:t>
            </a:r>
          </a:p>
          <a:p>
            <a:r>
              <a:rPr lang="ru-RU" smtClean="0"/>
              <a:t>Проснувшись рано утром , Чичиков огляделся . Давайте вместе с ним увидим значимые предметно- бытовые детали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066800"/>
          </a:xfrm>
        </p:spPr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Р</a:t>
            </a:r>
          </a:p>
          <a:p>
            <a:pPr>
              <a:buNone/>
            </a:pPr>
            <a:r>
              <a:rPr lang="ru-RU" dirty="0" smtClean="0"/>
              <a:t> 1 группа  -    комната Коробочки.    2 её портрета ( ночью и утром)</a:t>
            </a:r>
          </a:p>
          <a:p>
            <a:pPr>
              <a:buNone/>
            </a:pPr>
            <a:r>
              <a:rPr lang="ru-RU" dirty="0" smtClean="0"/>
              <a:t>2 группа -   Хозяйство  ( вид из окна )</a:t>
            </a:r>
          </a:p>
          <a:p>
            <a:pPr>
              <a:buNone/>
            </a:pPr>
            <a:r>
              <a:rPr lang="ru-RU" dirty="0" smtClean="0"/>
              <a:t>3 группа  - Деревня . Как живут крепостные крестьяне?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1 группа  :    Коробочка бережливая хозяйка, хранит распоротый салоп , обои в комнате старенькие , зеркала старинные.</a:t>
            </a:r>
          </a:p>
          <a:p>
            <a:r>
              <a:rPr lang="ru-RU" dirty="0" smtClean="0"/>
              <a:t>Неожиданный гость застал её врасплох. Утром она предстала в более приличном виде . Фланель на шее говорит о  её возрасте , о замкнутом домашнем образе жизни в глуши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2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Сеть на фруктовых деревьях , чепец на чучеле – самые значимые детали , т.к. у Коробочки до всего доходят руки , ничто не пропадает в её хлопотливом хозяйстве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3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Описание деревни Коробочки говорит само за себя :  она всех приучила  к порядку . Хорошая бережливая хозяйка.</a:t>
            </a:r>
          </a:p>
          <a:p>
            <a:r>
              <a:rPr lang="ru-RU" dirty="0" smtClean="0"/>
              <a:t>Крестьяне живут лучше , чем у Манилова, и деревня велика.</a:t>
            </a:r>
          </a:p>
          <a:p>
            <a:r>
              <a:rPr lang="ru-RU" dirty="0" smtClean="0"/>
              <a:t>Угощают Чичикова обильно.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Разговор о самом главном .  Торг.</a:t>
            </a:r>
          </a:p>
          <a:p>
            <a:r>
              <a:rPr lang="ru-RU" dirty="0" smtClean="0"/>
              <a:t> Как ведет себя Чичиков с Коробочкой?  Чем отличается манера поведения ? (вспомните  его разговор с Маниловым). </a:t>
            </a:r>
          </a:p>
          <a:p>
            <a:r>
              <a:rPr lang="ru-RU" dirty="0" smtClean="0"/>
              <a:t>Почему так ведет себя?</a:t>
            </a:r>
          </a:p>
          <a:p>
            <a:r>
              <a:rPr lang="ru-RU" dirty="0" smtClean="0"/>
              <a:t>Как отнеслась Коробочка к продаже мертвых душ ?</a:t>
            </a:r>
          </a:p>
          <a:p>
            <a:r>
              <a:rPr lang="ru-RU" dirty="0" smtClean="0"/>
              <a:t>Что останавливает её? </a:t>
            </a:r>
          </a:p>
          <a:p>
            <a:r>
              <a:rPr lang="ru-RU" dirty="0" smtClean="0"/>
              <a:t>Почему Чичиков называет её «Крепколобой», «ДУБИННОГОЛОВОЙ»?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710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Н.В. Гоголь Поэма «Мертвые души»</vt:lpstr>
      <vt:lpstr>Слайд 2</vt:lpstr>
      <vt:lpstr>Чичиков в гостях у Коробочки</vt:lpstr>
      <vt:lpstr>   Анализ главы №3  исследование материала</vt:lpstr>
      <vt:lpstr>Работа в группах</vt:lpstr>
      <vt:lpstr>                Выводы </vt:lpstr>
      <vt:lpstr>            2 группа</vt:lpstr>
      <vt:lpstr>     3 группа</vt:lpstr>
      <vt:lpstr> </vt:lpstr>
      <vt:lpstr>     </vt:lpstr>
      <vt:lpstr> </vt:lpstr>
      <vt:lpstr> Манилов и Коробочка</vt:lpstr>
      <vt:lpstr> Различие героев</vt:lpstr>
      <vt:lpstr>Образ автора в поэме</vt:lpstr>
      <vt:lpstr>    Автор в поэме</vt:lpstr>
      <vt:lpstr>  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Н.В. Гоголь Поэма «Мертвые души»</dc:title>
  <dc:creator>Home</dc:creator>
  <cp:lastModifiedBy>User</cp:lastModifiedBy>
  <cp:revision>19</cp:revision>
  <dcterms:created xsi:type="dcterms:W3CDTF">2011-02-12T17:08:21Z</dcterms:created>
  <dcterms:modified xsi:type="dcterms:W3CDTF">2012-10-31T12:16:07Z</dcterms:modified>
</cp:coreProperties>
</file>