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9" r:id="rId3"/>
    <p:sldId id="290" r:id="rId4"/>
    <p:sldId id="269" r:id="rId5"/>
    <p:sldId id="283" r:id="rId6"/>
    <p:sldId id="293" r:id="rId7"/>
    <p:sldId id="294" r:id="rId8"/>
    <p:sldId id="292" r:id="rId9"/>
    <p:sldId id="289" r:id="rId10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4000" kern="1200">
        <a:solidFill>
          <a:srgbClr val="0099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000" kern="1200">
        <a:solidFill>
          <a:srgbClr val="0099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000" kern="1200">
        <a:solidFill>
          <a:srgbClr val="0099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000" kern="1200">
        <a:solidFill>
          <a:srgbClr val="0099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000" kern="1200">
        <a:solidFill>
          <a:srgbClr val="0099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rgbClr val="0099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rgbClr val="0099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rgbClr val="0099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rgbClr val="0099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99"/>
    <a:srgbClr val="000000"/>
    <a:srgbClr val="EAEAEA"/>
    <a:srgbClr val="CCFFCC"/>
    <a:srgbClr val="A50021"/>
    <a:srgbClr val="FFFFCC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 autoAdjust="0"/>
    <p:restoredTop sz="9466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8C51E-F83C-4A18-9280-A2F7DD1B2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D5497-9AE5-4BFB-9164-C5DC25AC8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05074-438C-4BFD-AB39-9368714892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89AAA-10BE-488A-A368-9FC8D471B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37042-26C3-4AE9-9CEF-BB2EC6E34F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0B881-4055-4C96-800E-5F5D21DA99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06241-7212-4C8D-B33D-5926533FD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8610B-DDB4-40D8-8E39-B0FF2F61DE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83495-8234-4D93-85B1-08D5D5E5F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8E6F4-E3CF-411D-9E4F-A2802DD25C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20374-61CF-4682-8272-7BA074237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421C3AE4-0C27-45D0-9761-DFFB92FC5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WordArt 2"/>
          <p:cNvSpPr>
            <a:spLocks noChangeArrowheads="1" noChangeShapeType="1" noTextEdit="1"/>
          </p:cNvSpPr>
          <p:nvPr/>
        </p:nvSpPr>
        <p:spPr bwMode="auto">
          <a:xfrm>
            <a:off x="539750" y="1052513"/>
            <a:ext cx="8208963" cy="46085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ru-RU" sz="3600" b="1" kern="10">
                <a:ln w="25400">
                  <a:solidFill>
                    <a:srgbClr val="80000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50021"/>
                    </a:gs>
                    <a:gs pos="50000">
                      <a:srgbClr val="FF0000"/>
                    </a:gs>
                    <a:gs pos="100000">
                      <a:srgbClr val="A50021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Сказка - ложь, </a:t>
            </a:r>
          </a:p>
          <a:p>
            <a:r>
              <a:rPr lang="ru-RU" sz="3600" b="1" kern="10">
                <a:ln w="25400">
                  <a:solidFill>
                    <a:srgbClr val="80000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50021"/>
                    </a:gs>
                    <a:gs pos="50000">
                      <a:srgbClr val="FF0000"/>
                    </a:gs>
                    <a:gs pos="100000">
                      <a:srgbClr val="A50021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да в ней намёк,</a:t>
            </a:r>
          </a:p>
          <a:p>
            <a:r>
              <a:rPr lang="ru-RU" sz="3600" b="1" kern="10">
                <a:ln w="25400">
                  <a:solidFill>
                    <a:srgbClr val="80000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50021"/>
                    </a:gs>
                    <a:gs pos="50000">
                      <a:srgbClr val="FF0000"/>
                    </a:gs>
                    <a:gs pos="100000">
                      <a:srgbClr val="A50021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добрым молодцам - урок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76250"/>
            <a:ext cx="4799012" cy="602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5508625" y="2708275"/>
            <a:ext cx="3384550" cy="3629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5800" b="1" i="1">
                <a:solidFill>
                  <a:srgbClr val="008000"/>
                </a:solidFill>
                <a:effectLst/>
                <a:latin typeface="Times New Roman" pitchFamily="18" charset="0"/>
              </a:rPr>
              <a:t>Юрий</a:t>
            </a:r>
          </a:p>
          <a:p>
            <a:pPr>
              <a:defRPr/>
            </a:pPr>
            <a:r>
              <a:rPr lang="ru-RU" sz="5800" b="1" i="1">
                <a:solidFill>
                  <a:srgbClr val="008000"/>
                </a:solidFill>
                <a:effectLst/>
                <a:latin typeface="Times New Roman" pitchFamily="18" charset="0"/>
              </a:rPr>
              <a:t>Карлович</a:t>
            </a:r>
          </a:p>
          <a:p>
            <a:pPr>
              <a:defRPr/>
            </a:pPr>
            <a:r>
              <a:rPr lang="ru-RU" sz="5800" b="1" i="1">
                <a:solidFill>
                  <a:srgbClr val="008000"/>
                </a:solidFill>
                <a:effectLst/>
                <a:latin typeface="Times New Roman" pitchFamily="18" charset="0"/>
              </a:rPr>
              <a:t>Олеша</a:t>
            </a:r>
            <a:endParaRPr lang="ru-RU" sz="3200" b="1" i="1">
              <a:solidFill>
                <a:srgbClr val="008000"/>
              </a:solidFill>
              <a:effectLst/>
              <a:latin typeface="Times New Roman" pitchFamily="18" charset="0"/>
            </a:endParaRPr>
          </a:p>
          <a:p>
            <a:pPr>
              <a:defRPr/>
            </a:pPr>
            <a:r>
              <a:rPr lang="ru-RU" sz="3200" b="1" i="1">
                <a:solidFill>
                  <a:srgbClr val="008000"/>
                </a:solidFill>
                <a:effectLst/>
                <a:latin typeface="Times New Roman" pitchFamily="18" charset="0"/>
              </a:rPr>
              <a:t>(1899-1960)</a:t>
            </a:r>
            <a:r>
              <a:rPr lang="ru-RU" sz="58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олеш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501122" cy="6500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313" y="285750"/>
            <a:ext cx="74295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7200" b="1" dirty="0">
                <a:solidFill>
                  <a:srgbClr val="FF0000"/>
                </a:solidFill>
              </a:rPr>
              <a:t>«Три Толстяка»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785813"/>
            <a:ext cx="1857375" cy="22145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285750"/>
            <a:ext cx="1928812" cy="2143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214313"/>
            <a:ext cx="1714500" cy="2143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0" y="785813"/>
            <a:ext cx="1785938" cy="2286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3857625"/>
            <a:ext cx="1857375" cy="2214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4563" y="4500563"/>
            <a:ext cx="1928812" cy="22145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57813" y="4572000"/>
            <a:ext cx="1714500" cy="2143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750" y="3714750"/>
            <a:ext cx="1785938" cy="2357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43313" y="2428875"/>
            <a:ext cx="2143125" cy="2286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Сборник вишнёвая косточка</a:t>
            </a:r>
            <a:endParaRPr lang="ru-RU" dirty="0"/>
          </a:p>
        </p:txBody>
      </p:sp>
      <p:pic>
        <p:nvPicPr>
          <p:cNvPr id="4" name="Содержимое 3" descr="олеша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643050"/>
            <a:ext cx="2333625" cy="3505200"/>
          </a:xfrm>
        </p:spPr>
      </p:pic>
      <p:pic>
        <p:nvPicPr>
          <p:cNvPr id="5" name="Рисунок 4" descr="олеша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3643314"/>
            <a:ext cx="2357454" cy="2904190"/>
          </a:xfrm>
          <a:prstGeom prst="rect">
            <a:avLst/>
          </a:prstGeom>
        </p:spPr>
      </p:pic>
      <p:pic>
        <p:nvPicPr>
          <p:cNvPr id="6" name="Рисунок 5" descr="олеша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1500174"/>
            <a:ext cx="2952754" cy="4139761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Рассказ « Вишнёвая косточка»</a:t>
            </a:r>
            <a:endParaRPr lang="ru-RU" dirty="0"/>
          </a:p>
        </p:txBody>
      </p:sp>
      <p:pic>
        <p:nvPicPr>
          <p:cNvPr id="4" name="Содержимое 3" descr="олеша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500174"/>
            <a:ext cx="5627077" cy="4114800"/>
          </a:xfrm>
        </p:spPr>
      </p:pic>
    </p:spTree>
  </p:cSld>
  <p:clrMapOvr>
    <a:masterClrMapping/>
  </p:clrMapOvr>
  <p:transition spd="slow">
    <p:split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Работу выполнила ученица 5-б класса Виноградова Валерия</a:t>
            </a:r>
            <a:endParaRPr lang="ru-RU" dirty="0"/>
          </a:p>
        </p:txBody>
      </p:sp>
      <p:pic>
        <p:nvPicPr>
          <p:cNvPr id="4" name="Содержимое 3" descr="84569383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714488"/>
            <a:ext cx="3857652" cy="2928958"/>
          </a:xfrm>
        </p:spPr>
      </p:pic>
      <p:pic>
        <p:nvPicPr>
          <p:cNvPr id="5" name="Рисунок 4" descr="dosvidaniy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643182"/>
            <a:ext cx="3855936" cy="2786081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WordArt 4"/>
          <p:cNvSpPr>
            <a:spLocks noChangeArrowheads="1" noChangeShapeType="1" noTextEdit="1"/>
          </p:cNvSpPr>
          <p:nvPr/>
        </p:nvSpPr>
        <p:spPr bwMode="auto">
          <a:xfrm>
            <a:off x="539750" y="1052513"/>
            <a:ext cx="8208963" cy="46085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ru-RU" sz="3600" b="1" kern="10">
                <a:ln w="25400">
                  <a:solidFill>
                    <a:srgbClr val="80000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50021"/>
                    </a:gs>
                    <a:gs pos="50000">
                      <a:srgbClr val="FF0000"/>
                    </a:gs>
                    <a:gs pos="100000">
                      <a:srgbClr val="A50021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СПАСИБО </a:t>
            </a:r>
          </a:p>
          <a:p>
            <a:r>
              <a:rPr lang="ru-RU" sz="3600" b="1" kern="10">
                <a:ln w="25400">
                  <a:solidFill>
                    <a:srgbClr val="80000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50021"/>
                    </a:gs>
                    <a:gs pos="50000">
                      <a:srgbClr val="FF0000"/>
                    </a:gs>
                    <a:gs pos="100000">
                      <a:srgbClr val="A50021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ЗА УРОК!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8000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0" i="0" u="none" strike="noStrike" cap="none" normalizeH="0" baseline="0" smtClean="0">
            <a:ln>
              <a:noFill/>
            </a:ln>
            <a:solidFill>
              <a:srgbClr val="0099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0" i="0" u="none" strike="noStrike" cap="none" normalizeH="0" baseline="0" smtClean="0">
            <a:ln>
              <a:noFill/>
            </a:ln>
            <a:solidFill>
              <a:srgbClr val="0099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Designs\Солнечные дни.pot</Template>
  <TotalTime>1013</TotalTime>
  <Words>43</Words>
  <Application>Microsoft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Сборник вишнёвая косточка</vt:lpstr>
      <vt:lpstr>Рассказ « Вишнёвая косточка»</vt:lpstr>
      <vt:lpstr>Работу выполнила ученица 5-б класса Виноградова Валерия</vt:lpstr>
      <vt:lpstr>Слайд 9</vt:lpstr>
    </vt:vector>
  </TitlesOfParts>
  <Company>irkutsk rc fio .ru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Летопись года</dc:title>
  <dc:creator>admin</dc:creator>
  <cp:lastModifiedBy>123</cp:lastModifiedBy>
  <cp:revision>85</cp:revision>
  <dcterms:created xsi:type="dcterms:W3CDTF">2004-09-27T07:45:11Z</dcterms:created>
  <dcterms:modified xsi:type="dcterms:W3CDTF">2016-03-31T11:51:28Z</dcterms:modified>
</cp:coreProperties>
</file>