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0" r:id="rId5"/>
    <p:sldId id="261" r:id="rId6"/>
    <p:sldId id="262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70" autoAdjust="0"/>
    <p:restoredTop sz="86380" autoAdjust="0"/>
  </p:normalViewPr>
  <p:slideViewPr>
    <p:cSldViewPr>
      <p:cViewPr varScale="1">
        <p:scale>
          <a:sx n="109" d="100"/>
          <a:sy n="109" d="100"/>
        </p:scale>
        <p:origin x="-4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574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C8E5-48AB-405E-B80A-BE153E261F21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1A4F-07A5-4E52-934E-F9AA66E92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C8E5-48AB-405E-B80A-BE153E261F21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1A4F-07A5-4E52-934E-F9AA66E92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C8E5-48AB-405E-B80A-BE153E261F21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1A4F-07A5-4E52-934E-F9AA66E92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C8E5-48AB-405E-B80A-BE153E261F21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1A4F-07A5-4E52-934E-F9AA66E92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C8E5-48AB-405E-B80A-BE153E261F21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1A4F-07A5-4E52-934E-F9AA66E92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C8E5-48AB-405E-B80A-BE153E261F21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1A4F-07A5-4E52-934E-F9AA66E92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C8E5-48AB-405E-B80A-BE153E261F21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1A4F-07A5-4E52-934E-F9AA66E92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C8E5-48AB-405E-B80A-BE153E261F21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1A4F-07A5-4E52-934E-F9AA66E92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C8E5-48AB-405E-B80A-BE153E261F21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1A4F-07A5-4E52-934E-F9AA66E92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C8E5-48AB-405E-B80A-BE153E261F21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1A4F-07A5-4E52-934E-F9AA66E92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C8E5-48AB-405E-B80A-BE153E261F21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1A4F-07A5-4E52-934E-F9AA66E92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C8E5-48AB-405E-B80A-BE153E261F21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81A4F-07A5-4E52-934E-F9AA66E92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rmAutofit/>
          </a:bodyPr>
          <a:lstStyle/>
          <a:p>
            <a:pPr algn="l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Безопасность детей в Интернете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рина\Videos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492896"/>
            <a:ext cx="4261616" cy="3805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 – шишки, которые уже набили себе другие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Autofit/>
          </a:bodyPr>
          <a:lstStyle/>
          <a:p>
            <a:pPr lvl="0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Дети опережают взрослых по количеству времени, которое они проводят в Интернете. В возрасте между 8 и 13 годами дети составляют половину общего числа пользователей Интернета (данные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Association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Communication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Media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2004 г.)</a:t>
            </a:r>
          </a:p>
          <a:p>
            <a:pPr lvl="0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44 %  детей, регулярно использующих Интернет, хоть один раз подвергались сексуальным домогательствам при виртуальном общении, 11 % подверглись этому несколько раз.</a:t>
            </a:r>
          </a:p>
          <a:p>
            <a:pPr lvl="0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14.5 % детей назначали встречи с незнакомцами через Интернет. 10 % из них ходили на встречи в одиночку, а 7 % никому не сообщили, что с кем-то встречаются. </a:t>
            </a:r>
          </a:p>
          <a:p>
            <a:pPr lvl="0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19 % детей иногда посещают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порносайты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еще 9 % делают это регулярно. 26% детей участвуют в чатах о сексе 38% детей просматривают страницы о насилии</a:t>
            </a:r>
          </a:p>
          <a:p>
            <a:pPr lvl="0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16% детей просматривают страницы с расистским содержимым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(Данные Агентства Защиты Детей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Child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Agency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2002 г. Испания)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По данным МВД России, в Интернете сегодня действуют до 40 русскоязычных сайтов, содержащих материалы экстремистского и террористического характера. Причём каждый четвертый такой сайт располагается на ресурсах отечественных провайдеров.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Источники проблем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5112568" cy="5112568"/>
          </a:xfrm>
        </p:spPr>
        <p:txBody>
          <a:bodyPr>
            <a:normAutofit fontScale="25000" lnSpcReduction="20000"/>
          </a:bodyPr>
          <a:lstStyle/>
          <a:p>
            <a:pPr lvl="0" fontAlgn="base"/>
            <a:r>
              <a:rPr lang="ru-RU" sz="11200" smtClean="0">
                <a:latin typeface="Times New Roman" pitchFamily="18" charset="0"/>
                <a:cs typeface="Times New Roman" pitchFamily="18" charset="0"/>
              </a:rPr>
              <a:t>Нежелательное содержание</a:t>
            </a:r>
          </a:p>
          <a:p>
            <a:pPr lvl="0" fontAlgn="base"/>
            <a:r>
              <a:rPr lang="ru-RU" sz="11200" smtClean="0">
                <a:latin typeface="Times New Roman" pitchFamily="18" charset="0"/>
                <a:cs typeface="Times New Roman" pitchFamily="18" charset="0"/>
              </a:rPr>
              <a:t>Азартные игры </a:t>
            </a:r>
          </a:p>
          <a:p>
            <a:pPr lvl="0" fontAlgn="base"/>
            <a:r>
              <a:rPr lang="ru-RU" sz="11200" smtClean="0">
                <a:latin typeface="Times New Roman" pitchFamily="18" charset="0"/>
                <a:cs typeface="Times New Roman" pitchFamily="18" charset="0"/>
              </a:rPr>
              <a:t>Вредоносные и нежелательные программы </a:t>
            </a:r>
          </a:p>
          <a:p>
            <a:pPr lvl="0" fontAlgn="base"/>
            <a:r>
              <a:rPr lang="ru-RU" sz="11200" smtClean="0">
                <a:latin typeface="Times New Roman" pitchFamily="18" charset="0"/>
                <a:cs typeface="Times New Roman" pitchFamily="18" charset="0"/>
              </a:rPr>
              <a:t>Мошенники, хакеры</a:t>
            </a:r>
          </a:p>
          <a:p>
            <a:pPr lvl="0" fontAlgn="base"/>
            <a:r>
              <a:rPr lang="ru-RU" sz="11200" smtClean="0">
                <a:latin typeface="Times New Roman" pitchFamily="18" charset="0"/>
                <a:cs typeface="Times New Roman" pitchFamily="18" charset="0"/>
              </a:rPr>
              <a:t>Интернет-зависимость (виртуальное замещение реальности) </a:t>
            </a:r>
          </a:p>
          <a:p>
            <a:pPr lvl="0" fontAlgn="base"/>
            <a:r>
              <a:rPr lang="ru-RU" sz="11200" smtClean="0">
                <a:latin typeface="Times New Roman" pitchFamily="18" charset="0"/>
                <a:cs typeface="Times New Roman" pitchFamily="18" charset="0"/>
              </a:rPr>
              <a:t>Сексуальные домогательства </a:t>
            </a:r>
          </a:p>
          <a:p>
            <a:pPr lvl="0" fontAlgn="base"/>
            <a:r>
              <a:rPr lang="ru-RU" sz="11200" smtClean="0">
                <a:latin typeface="Times New Roman" pitchFamily="18" charset="0"/>
                <a:cs typeface="Times New Roman" pitchFamily="18" charset="0"/>
              </a:rPr>
              <a:t>Некорректность общения</a:t>
            </a:r>
          </a:p>
          <a:p>
            <a:pPr lvl="0" fontAlgn="base"/>
            <a:r>
              <a:rPr lang="ru-RU" sz="11200" smtClean="0">
                <a:latin typeface="Times New Roman" pitchFamily="18" charset="0"/>
                <a:cs typeface="Times New Roman" pitchFamily="18" charset="0"/>
              </a:rPr>
              <a:t>Интернет-хулига</a:t>
            </a:r>
            <a:r>
              <a:rPr lang="ru-RU" sz="9600" smtClean="0">
                <a:latin typeface="Times New Roman" pitchFamily="18" charset="0"/>
                <a:cs typeface="Times New Roman" pitchFamily="18" charset="0"/>
              </a:rPr>
              <a:t>ны</a:t>
            </a:r>
          </a:p>
          <a:p>
            <a:endParaRPr lang="ru-RU" dirty="0"/>
          </a:p>
        </p:txBody>
      </p:sp>
      <p:pic>
        <p:nvPicPr>
          <p:cNvPr id="5" name="Picture 7371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628800"/>
            <a:ext cx="3730066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Некоторые правила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оведения при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использовании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дет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ьми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Интернета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Запомните, что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Интернете не вся информация правдива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Проверяйте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найденную в Интернете информацию по другим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источникам</a:t>
            </a: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Используйте различные способы поиска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78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6222" y="1600200"/>
            <a:ext cx="3582556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избежать нежелательного материала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546848" cy="5256584"/>
          </a:xfrm>
        </p:spPr>
        <p:txBody>
          <a:bodyPr>
            <a:normAutofit fontScale="77500" lnSpcReduction="20000"/>
          </a:bodyPr>
          <a:lstStyle/>
          <a:p>
            <a:pPr lvl="0" fontAlgn="base"/>
            <a:endParaRPr lang="ru-RU" b="1" dirty="0" smtClean="0"/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 уважать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верования других людей</a:t>
            </a: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 распознавать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материалы ненавистнического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избегать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Недопустимость  вражды между людьми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Важно использовать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фильтры, блокирующие нежелательное содержание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Нежелательность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использования ненормативной лексики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 относиться 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программным средствам защиты как к дополнительным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элементам контроля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375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556792"/>
            <a:ext cx="4038600" cy="4517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Безопасность общения в Интернете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0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всегда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можете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попросить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помощи</a:t>
            </a:r>
          </a:p>
          <a:p>
            <a:pPr lvl="0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Соблюдайте определенный этикет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вежливость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при общении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Интернете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назначайте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личных встреч с новыми знакомыми из Интернета без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одобрения ваших родителей</a:t>
            </a:r>
          </a:p>
          <a:p>
            <a:pPr lvl="0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Никогда не отправляйте и не пересылайте нежелательные электронные письма (спам)</a:t>
            </a:r>
          </a:p>
          <a:p>
            <a:pPr lvl="0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оставляйте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свою личную информацию в Интернете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ирина\Videos\580261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0422"/>
            <a:ext cx="4038600" cy="3925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с 7 до 10 лет и Интернет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320480" cy="532859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Посещать можно только те сайты, которые разрешают родители  </a:t>
            </a:r>
          </a:p>
          <a:p>
            <a:pPr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Советуйтесь с  родителями при раскрытии личной информации</a:t>
            </a:r>
          </a:p>
          <a:p>
            <a:pPr lvl="0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Ничего не скачивайте из Интернета без одобрения родителей</a:t>
            </a:r>
          </a:p>
          <a:p>
            <a:pPr lvl="0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Рассказывайте родителям о своих друзьях в Интернете</a:t>
            </a:r>
          </a:p>
          <a:p>
            <a:pPr lvl="0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Сообщайте родителям, если вас что-то встревожило в сети</a:t>
            </a:r>
          </a:p>
          <a:p>
            <a:pPr lvl="0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забывайте о конфиденциальности личной информации</a:t>
            </a:r>
          </a:p>
          <a:p>
            <a:pPr lvl="0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Спрашивайте разрешение родителей при скачивании программ или файлов из Интернета</a:t>
            </a:r>
          </a:p>
          <a:p>
            <a:endParaRPr lang="ru-RU" sz="1800" dirty="0"/>
          </a:p>
        </p:txBody>
      </p:sp>
      <p:pic>
        <p:nvPicPr>
          <p:cNvPr id="3074" name="Picture 2" descr="C:\Users\ирина\Videos\20055_html_73e82f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00808"/>
            <a:ext cx="4038600" cy="3740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410</Words>
  <Application>Microsoft Office PowerPoint</Application>
  <PresentationFormat>Экран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Безопасность детей в Интернете</vt:lpstr>
      <vt:lpstr>Е – шишки, которые уже набили себе другие </vt:lpstr>
      <vt:lpstr>Источники проблем</vt:lpstr>
      <vt:lpstr>Некоторые правила поведения при использовании детьми Интернета</vt:lpstr>
      <vt:lpstr>Как избежать нежелательного материала</vt:lpstr>
      <vt:lpstr>Безопасность общения в Интернете </vt:lpstr>
      <vt:lpstr>Дети с 7 до 10 лет и Интернет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детей в Интернете</dc:title>
  <dc:creator>Храмова Ирина</dc:creator>
  <cp:lastModifiedBy>АЛЕКСЕЙ</cp:lastModifiedBy>
  <cp:revision>17</cp:revision>
  <dcterms:created xsi:type="dcterms:W3CDTF">2014-11-02T18:36:48Z</dcterms:created>
  <dcterms:modified xsi:type="dcterms:W3CDTF">2016-03-25T21:55:21Z</dcterms:modified>
</cp:coreProperties>
</file>