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2060575"/>
          </a:xfrm>
        </p:spPr>
        <p:txBody>
          <a:bodyPr>
            <a:normAutofit/>
          </a:bodyPr>
          <a:lstStyle/>
          <a:p>
            <a:r>
              <a:rPr lang="ru-RU" b="1" dirty="0" smtClean="0"/>
              <a:t>Шестнадцатое февраля </a:t>
            </a:r>
            <a:br>
              <a:rPr lang="ru-RU" b="1" dirty="0" smtClean="0"/>
            </a:br>
            <a:r>
              <a:rPr lang="ru-RU" b="1" dirty="0" smtClean="0"/>
              <a:t>Классная работа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Рассказы Антоши </a:t>
            </a:r>
            <a:r>
              <a:rPr lang="ru-RU" b="1" dirty="0" err="1" smtClean="0"/>
              <a:t>Чехонте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«Лошадиная фамилия»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http://dslov.ru/img/1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429000" cy="422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5897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Словарная работа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уезд - округ</a:t>
            </a:r>
            <a:r>
              <a:rPr lang="ru-RU" b="1" dirty="0" smtClean="0"/>
              <a:t>, часть губернии; </a:t>
            </a:r>
            <a:br>
              <a:rPr lang="ru-RU" b="1" dirty="0" smtClean="0"/>
            </a:br>
            <a:r>
              <a:rPr lang="ru-RU" b="1" dirty="0" smtClean="0"/>
              <a:t>акцизный – служащий учреждения по сбору </a:t>
            </a:r>
            <a:r>
              <a:rPr lang="ru-RU" b="1" dirty="0" smtClean="0"/>
              <a:t>налогов</a:t>
            </a:r>
            <a:r>
              <a:rPr lang="ru-RU" b="1" dirty="0" smtClean="0"/>
              <a:t>; </a:t>
            </a:r>
            <a:br>
              <a:rPr lang="ru-RU" b="1" dirty="0" smtClean="0"/>
            </a:br>
            <a:r>
              <a:rPr lang="ru-RU" b="1" dirty="0" smtClean="0"/>
              <a:t>хина - кора </a:t>
            </a:r>
            <a:r>
              <a:rPr lang="ru-RU" b="1" dirty="0" smtClean="0"/>
              <a:t>американского дерева,  из которого выделяется аптечное </a:t>
            </a:r>
            <a:r>
              <a:rPr lang="ru-RU" b="1" dirty="0" smtClean="0"/>
              <a:t>снадобье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</a:t>
            </a:r>
            <a:r>
              <a:rPr lang="ru-RU" dirty="0" smtClean="0"/>
              <a:t>посчитайте </a:t>
            </a:r>
            <a:r>
              <a:rPr lang="ru-RU" dirty="0" smtClean="0"/>
              <a:t>все встретившиеся в рассказе «лошадиные фамилии» </a:t>
            </a:r>
            <a:endParaRPr lang="ru-RU" dirty="0"/>
          </a:p>
        </p:txBody>
      </p:sp>
      <p:pic>
        <p:nvPicPr>
          <p:cNvPr id="6" name="Содержимое 5" descr="ljubimcy-god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2286000"/>
            <a:ext cx="2842484" cy="378496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95399"/>
          </a:xfrm>
        </p:spPr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Найти и записать в тетради толкование слова «киносценарий». Перечитать рассказ «Хирургия»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285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6400800" cy="487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Узнал что-то новое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Не узнал ничего нового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Анна\Videos\Pictures\raznye_cvety_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1828800" cy="1878904"/>
          </a:xfrm>
          <a:prstGeom prst="rect">
            <a:avLst/>
          </a:prstGeom>
          <a:noFill/>
        </p:spPr>
      </p:pic>
      <p:pic>
        <p:nvPicPr>
          <p:cNvPr id="2051" name="Picture 3" descr="C:\Users\Анна\Videos\Pictures\44543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81400"/>
            <a:ext cx="2571023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999329d0e23afe2ac44ede5a45792a28e721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37</Words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Шестнадцатое февраля  Классная работа</vt:lpstr>
      <vt:lpstr> Рассказы Антоши Чехонте. «Лошадиная фамилия» </vt:lpstr>
      <vt:lpstr> Словарная работа  уезд - округ, часть губернии;  акцизный – служащий учреждения по сбору налогов;  хина - кора американского дерева,  из которого выделяется аптечное снадобье </vt:lpstr>
      <vt:lpstr>Задание: посчитайте все встретившиеся в рассказе «лошадиные фамилии» </vt:lpstr>
      <vt:lpstr>Домашнее задание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Анна</cp:lastModifiedBy>
  <cp:revision>11</cp:revision>
  <dcterms:created xsi:type="dcterms:W3CDTF">2013-10-20T14:54:06Z</dcterms:created>
  <dcterms:modified xsi:type="dcterms:W3CDTF">2016-02-15T16:47:48Z</dcterms:modified>
</cp:coreProperties>
</file>