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F:\DCIM\105NIKON\DSCN24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67"/>
            <a:ext cx="4572000" cy="334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DCIM\105NIKON\DSCN24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0398"/>
            <a:ext cx="579375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6</cp:revision>
  <dcterms:created xsi:type="dcterms:W3CDTF">2016-03-27T08:35:09Z</dcterms:created>
  <dcterms:modified xsi:type="dcterms:W3CDTF">2016-03-27T09:09:26Z</dcterms:modified>
</cp:coreProperties>
</file>