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4917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5827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337680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22298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75363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11468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34450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69602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273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6349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117DF0-83DC-42FA-82FA-A3039E9E4F15}" type="datetimeFigureOut">
              <a:rPr lang="ru-RU" smtClean="0"/>
              <a:t>27.03.2016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A37111-BBA9-45FA-961B-CE0BA3D40F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970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5" name="Picture 3" descr="F:\DCIM\105NIKON\DSCN2469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2067"/>
            <a:ext cx="4572000" cy="3344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F:\DCIM\105NIKON\DSCN247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660398"/>
            <a:ext cx="579375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031565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Экран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HP</cp:lastModifiedBy>
  <cp:revision>6</cp:revision>
  <dcterms:created xsi:type="dcterms:W3CDTF">2016-03-27T08:35:09Z</dcterms:created>
  <dcterms:modified xsi:type="dcterms:W3CDTF">2016-03-27T09:09:26Z</dcterms:modified>
</cp:coreProperties>
</file>