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DCIM\105NIKON\DSCN24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92"/>
            <a:ext cx="6012160" cy="387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CIM\105NIKON\DSCN24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05" y="3603931"/>
            <a:ext cx="5333678" cy="322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5</cp:revision>
  <dcterms:created xsi:type="dcterms:W3CDTF">2016-03-27T08:35:09Z</dcterms:created>
  <dcterms:modified xsi:type="dcterms:W3CDTF">2016-03-27T09:04:36Z</dcterms:modified>
</cp:coreProperties>
</file>