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2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2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3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4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4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7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F:\DCIM\105NIKON\DSCN24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" y="1"/>
            <a:ext cx="5333678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F:\DCIM\105NIKON\DSCN245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392" y="3552736"/>
            <a:ext cx="5472608" cy="33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56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4</cp:revision>
  <dcterms:created xsi:type="dcterms:W3CDTF">2016-03-27T08:35:09Z</dcterms:created>
  <dcterms:modified xsi:type="dcterms:W3CDTF">2016-03-27T09:01:34Z</dcterms:modified>
</cp:coreProperties>
</file>