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1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82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6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22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3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14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45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96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7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34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17DF0-83DC-42FA-82FA-A3039E9E4F15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7111-BBA9-45FA-961B-CE0BA3D40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7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DCIM\105NIKON\DSCN24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1" y="1"/>
            <a:ext cx="5621710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DCIM\105NIKON\DSCN24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789041"/>
            <a:ext cx="4499991" cy="306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1565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3</cp:revision>
  <dcterms:created xsi:type="dcterms:W3CDTF">2016-03-27T08:35:09Z</dcterms:created>
  <dcterms:modified xsi:type="dcterms:W3CDTF">2016-03-27T08:58:04Z</dcterms:modified>
</cp:coreProperties>
</file>