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1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2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6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22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3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4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45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7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34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7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3" descr="F:\DCIM\105NIKON\DSCN24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289"/>
            <a:ext cx="6637459" cy="342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DCIM\105NIKON\DSCN243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237" y="3501008"/>
            <a:ext cx="5514109" cy="360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1565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2</cp:revision>
  <dcterms:created xsi:type="dcterms:W3CDTF">2016-03-27T08:35:09Z</dcterms:created>
  <dcterms:modified xsi:type="dcterms:W3CDTF">2016-03-27T08:54:05Z</dcterms:modified>
</cp:coreProperties>
</file>