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2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2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3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4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4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7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DCIM\105NIKON\DSCN24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18" y="-243408"/>
            <a:ext cx="6038978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DCIM\105NIKON\DSCN24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196953"/>
            <a:ext cx="5904656" cy="394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56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</cp:revision>
  <dcterms:created xsi:type="dcterms:W3CDTF">2016-03-27T08:35:09Z</dcterms:created>
  <dcterms:modified xsi:type="dcterms:W3CDTF">2016-03-27T08:39:54Z</dcterms:modified>
</cp:coreProperties>
</file>