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9" r:id="rId4"/>
    <p:sldId id="290" r:id="rId5"/>
    <p:sldId id="291" r:id="rId6"/>
    <p:sldId id="260" r:id="rId7"/>
    <p:sldId id="292" r:id="rId8"/>
    <p:sldId id="293" r:id="rId9"/>
    <p:sldId id="294" r:id="rId10"/>
    <p:sldId id="295" r:id="rId11"/>
    <p:sldId id="296" r:id="rId12"/>
    <p:sldId id="301" r:id="rId13"/>
    <p:sldId id="302" r:id="rId14"/>
    <p:sldId id="297" r:id="rId15"/>
    <p:sldId id="298" r:id="rId16"/>
    <p:sldId id="300" r:id="rId17"/>
    <p:sldId id="265" r:id="rId18"/>
    <p:sldId id="303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4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895FB4-8DB6-48D2-B648-C630BD18600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ASTORAVA%20-%20Vesemede%20mazyinem%20%5bpleer.com%5d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574" y="1268760"/>
            <a:ext cx="8458200" cy="50405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УРОК 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ЭРЗЯНСКОГО  ЯЗЫКА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4А</a:t>
            </a:r>
            <a:r>
              <a:rPr lang="ru-RU" sz="44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КЛАСС</a:t>
            </a: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Провела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Вельдяскина</a:t>
            </a:r>
            <a:r>
              <a:rPr lang="ru-RU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Т.П</a:t>
            </a: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.</a:t>
            </a:r>
            <a:b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				</a:t>
            </a:r>
            <a:b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2014 г.</a:t>
            </a:r>
            <a:endParaRPr lang="ru-RU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МБОУ  КСОШ  №2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Активизация новых слов.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Те </a:t>
            </a:r>
            <a:r>
              <a:rPr lang="ru-RU" sz="5400" dirty="0" err="1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мезе</a:t>
            </a:r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лип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107529"/>
            <a:ext cx="4714908" cy="3536181"/>
          </a:xfrm>
          <a:prstGeom prst="rect">
            <a:avLst/>
          </a:prstGeom>
        </p:spPr>
      </p:pic>
      <p:pic>
        <p:nvPicPr>
          <p:cNvPr id="6" name="Рисунок 5" descr="24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4500594" cy="36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52728"/>
          </a:xfrm>
        </p:spPr>
        <p:txBody>
          <a:bodyPr>
            <a:noAutofit/>
          </a:bodyPr>
          <a:lstStyle/>
          <a:p>
            <a:r>
              <a:rPr lang="ru-RU" b="1" dirty="0" smtClean="0"/>
              <a:t>Тренировка лексических навыков.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2143116"/>
            <a:ext cx="7395807" cy="40548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МО – ТУ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ШЕ – ПЕК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ШТОР – УК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ЛЕЙ – КИ 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Сычков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Федот Васильевич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80492962_1322219351_avtoportret1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714488"/>
            <a:ext cx="4071966" cy="503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8328"/>
            <a:ext cx="857256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Картина </a:t>
            </a:r>
            <a:r>
              <a:rPr lang="ru-RU" dirty="0" err="1" smtClean="0"/>
              <a:t>Сычкова</a:t>
            </a:r>
            <a:r>
              <a:rPr lang="ru-RU" dirty="0" smtClean="0"/>
              <a:t> Ф.В. «Летний день»</a:t>
            </a:r>
            <a:endParaRPr lang="ru-RU" dirty="0"/>
          </a:p>
        </p:txBody>
      </p:sp>
      <p:pic>
        <p:nvPicPr>
          <p:cNvPr id="5" name="Рисунок 4" descr="98187291_large_0_6e296_c2dc12f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7215238" cy="509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785926"/>
            <a:ext cx="8786842" cy="3911926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Пек </a:t>
            </a:r>
            <a:r>
              <a:rPr lang="ru-RU" sz="4400" dirty="0" err="1" smtClean="0"/>
              <a:t>паро</a:t>
            </a:r>
            <a:r>
              <a:rPr lang="ru-RU" sz="4400" dirty="0" smtClean="0"/>
              <a:t> </a:t>
            </a:r>
            <a:r>
              <a:rPr lang="ru-RU" sz="4400" dirty="0" err="1" smtClean="0"/>
              <a:t>вирьсэ</a:t>
            </a:r>
            <a:r>
              <a:rPr lang="ru-RU" sz="4400" dirty="0" smtClean="0"/>
              <a:t>….</a:t>
            </a:r>
          </a:p>
          <a:p>
            <a:pPr>
              <a:buNone/>
            </a:pPr>
            <a:r>
              <a:rPr lang="ru-RU" sz="4400" dirty="0" err="1" smtClean="0"/>
              <a:t>Вирьсэ</a:t>
            </a:r>
            <a:r>
              <a:rPr lang="ru-RU" sz="4400" dirty="0" smtClean="0"/>
              <a:t> </a:t>
            </a:r>
            <a:r>
              <a:rPr lang="ru-RU" sz="4400" dirty="0" err="1" smtClean="0"/>
              <a:t>касыть</a:t>
            </a:r>
            <a:r>
              <a:rPr lang="ru-RU" sz="4400" dirty="0" smtClean="0"/>
              <a:t> </a:t>
            </a:r>
            <a:r>
              <a:rPr lang="ru-RU" sz="4400" dirty="0" err="1" smtClean="0"/>
              <a:t>чувтот</a:t>
            </a:r>
            <a:r>
              <a:rPr lang="ru-RU" sz="4400" dirty="0" smtClean="0"/>
              <a:t>:…,…,…,….</a:t>
            </a:r>
          </a:p>
          <a:p>
            <a:pPr>
              <a:buNone/>
            </a:pPr>
            <a:r>
              <a:rPr lang="ru-RU" sz="4400" dirty="0" err="1" smtClean="0"/>
              <a:t>Коштось</a:t>
            </a:r>
            <a:r>
              <a:rPr lang="ru-RU" sz="4400" dirty="0" smtClean="0"/>
              <a:t> </a:t>
            </a:r>
            <a:r>
              <a:rPr lang="ru-RU" sz="4400" dirty="0" err="1" smtClean="0"/>
              <a:t>вирьсэ</a:t>
            </a:r>
            <a:r>
              <a:rPr lang="ru-RU" sz="4400" dirty="0" smtClean="0"/>
              <a:t>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натолий\Desktop\20110531_11503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643314"/>
            <a:ext cx="4000528" cy="30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Физкультминутка.</a:t>
            </a:r>
            <a:endParaRPr lang="ru-RU" dirty="0"/>
          </a:p>
        </p:txBody>
      </p:sp>
      <p:pic>
        <p:nvPicPr>
          <p:cNvPr id="5" name="Picture 2" descr="C:\Users\Семья\Desktop\index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320480" cy="516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1785926"/>
            <a:ext cx="7538683" cy="4340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Работа с учебником </a:t>
            </a:r>
            <a:r>
              <a:rPr lang="ru-RU" sz="4000" b="1" dirty="0" err="1" smtClean="0"/>
              <a:t>стр</a:t>
            </a:r>
            <a:r>
              <a:rPr lang="ru-RU" sz="4000" b="1" dirty="0" smtClean="0"/>
              <a:t>  20 </a:t>
            </a:r>
            <a:r>
              <a:rPr lang="ru-RU" sz="4000" b="1" dirty="0" err="1" smtClean="0"/>
              <a:t>упр</a:t>
            </a:r>
            <a:r>
              <a:rPr lang="ru-RU" sz="4000" b="1" dirty="0" smtClean="0"/>
              <a:t> 2</a:t>
            </a:r>
            <a:endParaRPr lang="ru-RU" sz="4000" b="1" dirty="0"/>
          </a:p>
        </p:txBody>
      </p:sp>
      <p:pic>
        <p:nvPicPr>
          <p:cNvPr id="7" name="Picture 7" descr="смайл с книгой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1623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 урока.  Выводы.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Оцени  свою  работу  цветами  светофора.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доволен своей работой,  активно  трудился  и у меня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многое  получилось.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совсем  доволен,  были трудности, но я старался.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               я не доволен своей  работой,  допускал ошибки.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785786" y="3214686"/>
            <a:ext cx="644400" cy="64294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16799" y="4365104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84328" y="2076110"/>
            <a:ext cx="644400" cy="64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85762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chemeClr val="tx2">
                    <a:lumMod val="50000"/>
                  </a:schemeClr>
                </a:solidFill>
              </a:rPr>
              <a:t>Стр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</a:rPr>
              <a:t> 21 упражнение 3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Семья\Desktop\images (1).jpg"/>
          <p:cNvPicPr>
            <a:picLocks noChangeAspect="1" noChangeArrowheads="1"/>
          </p:cNvPicPr>
          <p:nvPr/>
        </p:nvPicPr>
        <p:blipFill>
          <a:blip r:embed="rId2" cstate="print"/>
          <a:srcRect l="2493" t="5522" r="1840" b="614"/>
          <a:stretch>
            <a:fillRect/>
          </a:stretch>
        </p:blipFill>
        <p:spPr bwMode="auto">
          <a:xfrm>
            <a:off x="2643174" y="357166"/>
            <a:ext cx="3870762" cy="320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304800" y="571480"/>
            <a:ext cx="8686800" cy="550864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Сюкпря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Вастомазонок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55800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Оршамопелень пелькст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Паля</a:t>
            </a:r>
          </a:p>
          <a:p>
            <a:pPr>
              <a:buFont typeface="Wingdings" pitchFamily="2" charset="2"/>
              <a:buChar char="v"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Руця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Пулай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Панго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Икельга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паця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Моро «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Весемеде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мазыйнем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>
            <a:off x="5572132" y="2786058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4000496" y="3786190"/>
            <a:ext cx="1357322" cy="1381122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MASTORAVA - Vesemede mazyinem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Кизэ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lles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715436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00B050"/>
                </a:solidFill>
              </a:rPr>
              <a:t>Аштемков</a:t>
            </a:r>
            <a:r>
              <a:rPr lang="ru-RU" sz="6600" b="1" dirty="0" smtClean="0">
                <a:solidFill>
                  <a:srgbClr val="00B050"/>
                </a:solidFill>
              </a:rPr>
              <a:t/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err="1" smtClean="0">
                <a:solidFill>
                  <a:srgbClr val="00B050"/>
                </a:solidFill>
              </a:rPr>
              <a:t>Медьков</a:t>
            </a:r>
            <a:r>
              <a:rPr lang="ru-RU" sz="6600" b="1" dirty="0" smtClean="0">
                <a:solidFill>
                  <a:srgbClr val="00B050"/>
                </a:solidFill>
              </a:rPr>
              <a:t/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err="1" smtClean="0">
                <a:solidFill>
                  <a:srgbClr val="00B050"/>
                </a:solidFill>
              </a:rPr>
              <a:t>Умарьков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err="1" smtClean="0">
                <a:solidFill>
                  <a:schemeClr val="tx2">
                    <a:lumMod val="50000"/>
                  </a:schemeClr>
                </a:solidFill>
              </a:rPr>
              <a:t>Кизэнь</a:t>
            </a:r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8800" dirty="0" err="1" smtClean="0">
                <a:solidFill>
                  <a:schemeClr val="tx2">
                    <a:lumMod val="50000"/>
                  </a:schemeClr>
                </a:solidFill>
              </a:rPr>
              <a:t>ковт</a:t>
            </a:r>
            <a:endParaRPr lang="ru-RU" sz="8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42852"/>
            <a:ext cx="5297812" cy="11979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71604" y="2214554"/>
          <a:ext cx="6469811" cy="38991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69811"/>
              </a:tblGrid>
              <a:tr h="38991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14480" y="2857496"/>
          <a:ext cx="6195111" cy="2739598"/>
        </p:xfrm>
        <a:graphic>
          <a:graphicData uri="http://schemas.openxmlformats.org/drawingml/2006/table">
            <a:tbl>
              <a:tblPr/>
              <a:tblGrid>
                <a:gridCol w="785816"/>
                <a:gridCol w="785818"/>
                <a:gridCol w="785818"/>
                <a:gridCol w="785818"/>
                <a:gridCol w="792539"/>
                <a:gridCol w="759542"/>
                <a:gridCol w="759542"/>
                <a:gridCol w="740218"/>
              </a:tblGrid>
              <a:tr h="609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0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28992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29190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8" y="285749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143372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929190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500826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215206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Ь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28992" y="421481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421481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928794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571736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8992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Ь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929190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86446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500826" y="500063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</a:t>
            </a:r>
            <a:endParaRPr lang="ru-RU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571612"/>
            <a:ext cx="80724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Уроконь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темась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b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Кизна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вирьсэ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новыми словами.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857364"/>
            <a:ext cx="8143932" cy="471490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4400" dirty="0" err="1" smtClean="0">
                <a:solidFill>
                  <a:schemeClr val="accent3">
                    <a:lumMod val="50000"/>
                  </a:schemeClr>
                </a:solidFill>
              </a:rPr>
              <a:t>Укштор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- клён</a:t>
            </a:r>
          </a:p>
          <a:p>
            <a:pPr marL="457200" indent="-457200">
              <a:buAutoNum type="arabicPeriod"/>
            </a:pPr>
            <a:r>
              <a:rPr lang="ru-RU" sz="4400" dirty="0" err="1" smtClean="0">
                <a:solidFill>
                  <a:schemeClr val="accent3">
                    <a:lumMod val="50000"/>
                  </a:schemeClr>
                </a:solidFill>
              </a:rPr>
              <a:t>Тумо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– дуб</a:t>
            </a:r>
          </a:p>
          <a:p>
            <a:pPr marL="457200" indent="-457200">
              <a:buAutoNum type="arabicPeriod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Пекше – липа</a:t>
            </a:r>
          </a:p>
          <a:p>
            <a:pPr marL="457200" indent="-457200">
              <a:buAutoNum type="arabicPeriod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Килей – берёза</a:t>
            </a:r>
          </a:p>
          <a:p>
            <a:pPr marL="457200" indent="-457200">
              <a:buAutoNum type="arabicPeriod"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Кошт – воздух</a:t>
            </a:r>
          </a:p>
          <a:p>
            <a:pPr marL="457200" indent="-457200">
              <a:buAutoNum type="arabicPeriod"/>
            </a:pPr>
            <a:r>
              <a:rPr lang="ru-RU" sz="4400" dirty="0" err="1" smtClean="0">
                <a:solidFill>
                  <a:schemeClr val="accent3">
                    <a:lumMod val="50000"/>
                  </a:schemeClr>
                </a:solidFill>
              </a:rPr>
              <a:t>Ванькс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- чистый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Активизация новых слов</a:t>
            </a:r>
            <a:endParaRPr lang="ru-RU" dirty="0"/>
          </a:p>
        </p:txBody>
      </p:sp>
      <p:pic>
        <p:nvPicPr>
          <p:cNvPr id="5" name="Рисунок 4" descr="be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786214" cy="4133421"/>
          </a:xfrm>
          <a:prstGeom prst="rect">
            <a:avLst/>
          </a:prstGeom>
        </p:spPr>
      </p:pic>
      <p:pic>
        <p:nvPicPr>
          <p:cNvPr id="6" name="Рисунок 5" descr="büyük-dağınık-dallı-ağa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496"/>
            <a:ext cx="4381529" cy="328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Те </a:t>
            </a:r>
            <a:r>
              <a:rPr lang="ru-RU" sz="5400" dirty="0" err="1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мезе</a:t>
            </a:r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163</Words>
  <Application>Microsoft Office PowerPoint</Application>
  <PresentationFormat>Экран (4:3)</PresentationFormat>
  <Paragraphs>92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УРОК          ЭРЗЯНСКОГО  ЯЗЫКА                            4А КЛАСС      Провела ВельдяскинаТ.П.      2014 г.</vt:lpstr>
      <vt:lpstr>Слайд 2</vt:lpstr>
      <vt:lpstr>Моро «Весемеде мазыйнем»</vt:lpstr>
      <vt:lpstr>Кизэ</vt:lpstr>
      <vt:lpstr>Кизэнь ковт</vt:lpstr>
      <vt:lpstr>Слайд 6</vt:lpstr>
      <vt:lpstr>Слайд 7</vt:lpstr>
      <vt:lpstr>Знакомство с новыми словами.</vt:lpstr>
      <vt:lpstr>Активизация новых слов</vt:lpstr>
      <vt:lpstr>Активизация новых слов.</vt:lpstr>
      <vt:lpstr>Тренировка лексических навыков.</vt:lpstr>
      <vt:lpstr>Сычков Федот Васильевич</vt:lpstr>
      <vt:lpstr>Картина Сычкова Ф.В. «Летний день»</vt:lpstr>
      <vt:lpstr>Работа в тетрадях</vt:lpstr>
      <vt:lpstr>Физкультминутка.</vt:lpstr>
      <vt:lpstr>Закрепление материала.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keywords>презентация Кизна  вирьсэ</cp:keywords>
  <cp:lastModifiedBy>www</cp:lastModifiedBy>
  <cp:revision>70</cp:revision>
  <dcterms:created xsi:type="dcterms:W3CDTF">2012-12-10T16:39:33Z</dcterms:created>
  <dcterms:modified xsi:type="dcterms:W3CDTF">2014-09-29T07:31:30Z</dcterms:modified>
</cp:coreProperties>
</file>