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0B"/>
    <a:srgbClr val="870741"/>
    <a:srgbClr val="27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712A67-9235-41B3-9022-3EB5D4273B1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D8C593-AD18-47C4-8254-A3476079A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ые фоны\0001-001-Sinonimy.png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3" y="214291"/>
            <a:ext cx="3857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8707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Творческо-познавательный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7074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endParaRPr lang="ru-RU" sz="3600" b="1" cap="none" spc="0" dirty="0">
              <a:ln w="11430"/>
              <a:solidFill>
                <a:srgbClr val="87074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643050"/>
            <a:ext cx="3714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«Мы одна</a:t>
            </a:r>
          </a:p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емья»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445224"/>
            <a:ext cx="90364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Музыкальный руководитель1 квалификационной категории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МБДОУ «ЦРР-</a:t>
            </a:r>
            <a:r>
              <a:rPr lang="ru-RU" b="1" dirty="0" err="1" smtClean="0">
                <a:solidFill>
                  <a:srgbClr val="FF0000"/>
                </a:solidFill>
              </a:rPr>
              <a:t>Усть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Баргузинский</a:t>
            </a:r>
            <a:r>
              <a:rPr lang="ru-RU" b="1" dirty="0" smtClean="0">
                <a:solidFill>
                  <a:srgbClr val="FF0000"/>
                </a:solidFill>
              </a:rPr>
              <a:t> д/с «Золотая рыбка»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Марушева </a:t>
            </a:r>
            <a:r>
              <a:rPr lang="ru-RU" b="1" dirty="0" smtClean="0">
                <a:solidFill>
                  <a:srgbClr val="FF0000"/>
                </a:solidFill>
              </a:rPr>
              <a:t>Татьяна Викторовна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овые фоны\i.jpegnx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1538" y="500042"/>
            <a:ext cx="708454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Педагогический коллектив состоит из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12 педагогов, среди них: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воспитатели – 7;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учитель-логопед – 1;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музыкальный руководитель – 1;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руководитель кружка «Волшебный лоскуток» -1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администрация: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заведующая – 1;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старший воспитатель - 1;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Педагогический коллектив состоит из творческих, грамотных, инициативных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специалистов своего дела.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новые фоны\0_62054_b22bdfa4_XL.jpeg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570" cy="664371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7" y="500042"/>
          <a:ext cx="8001055" cy="5905500"/>
        </p:xfrm>
        <a:graphic>
          <a:graphicData uri="http://schemas.openxmlformats.org/drawingml/2006/table">
            <a:tbl>
              <a:tblPr/>
              <a:tblGrid>
                <a:gridCol w="1785951"/>
                <a:gridCol w="1143008"/>
                <a:gridCol w="886596"/>
                <a:gridCol w="4185500"/>
              </a:tblGrid>
              <a:tr h="2483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Зона ответственности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76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Воробьёва Татьяна Викторовна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 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     организует поездку в краеведческий музей  организует посещение совместно с родителями мастер-классов  кружка «Волшебный лоскуток» -«Изготовление тряпичной куклы»,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организует фото и видео съемку для создания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мультимедийных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презентаций о поездках и просмотра этого материала другими воспитанниками ДОУ в будущем.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организует мини музей «Родной край у Байкала»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организует издание и переплет альбомов для рассматривания.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57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Фёдорова Тамара Иннокентьевна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заведующая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     организует издание методических материалов (учебно-методический комплект «Я живу в Прибайкалье») по результатам сбора информации педагогов, для передачи опыта работы   по теме проекта «Мы одна семья» педагогам других дошкольных учреждений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Баргузинского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района       Организует запись на 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DVD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носители сопроводительных материалов УМК.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      организует презентацию УМК для педагогов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Баргузинского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района и вручение книги.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4250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2. Информация о команде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новые фоны\aHR0cDovL25heXJvay5ydS91cGxvYWRzL3Bvc3RzLzIwMTEtMDgvMTMxMzk3ODIxOF9iZXotaW1lbmktNDEucG5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09049" cy="66817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785794"/>
          <a:ext cx="7072361" cy="4381500"/>
        </p:xfrm>
        <a:graphic>
          <a:graphicData uri="http://schemas.openxmlformats.org/drawingml/2006/table">
            <a:tbl>
              <a:tblPr/>
              <a:tblGrid>
                <a:gridCol w="1571636"/>
                <a:gridCol w="1124882"/>
                <a:gridCol w="676159"/>
                <a:gridCol w="3699684"/>
              </a:tblGrid>
              <a:tr h="28575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Бондаренко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Ольга Степановна,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-Тимофеева Анастасия Ивановна,   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Дульская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Оксана Николаевна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11760"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года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год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собирают материалы из книг, энциклопедий, интернет источников о многонациональности нашего края, о быте, культуре, обычаях, праздниках, народном творчестве коренного населения Прибайкалья.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создают презентации посвященные коренному населению Прибайкалья — бурятам, их ремеслам, праздникам, обычаям, народному костюму и т. д. для общего просмотра в метод кабинете.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составляют альбомы для рассматривания о быте, ремеслах, костюмах коренных народов Сибири в каждую группу.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G:\новые фоны\i.jpegв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8298" cy="671514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7" y="857250"/>
          <a:ext cx="8072494" cy="5334000"/>
        </p:xfrm>
        <a:graphic>
          <a:graphicData uri="http://schemas.openxmlformats.org/drawingml/2006/table">
            <a:tbl>
              <a:tblPr/>
              <a:tblGrid>
                <a:gridCol w="1623882"/>
                <a:gridCol w="1498163"/>
                <a:gridCol w="764948"/>
                <a:gridCol w="4185501"/>
              </a:tblGrid>
              <a:tr h="33575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Вовякова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Светлана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Макаровна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Романовская Ирина Валерьевна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-Пантелеева Анна Николаевна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50лет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года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36лет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проводят беседы с воспитанниками с использованием презентаций на темы: «Многонациональная Сибирь», «Какие народы являются коренными жителями Прибайкалья?», «Что вы знаете о бурятах?», «Как жили предки бурят, чем занимались?», «Какие праздники есть у бурят, как они их проводят?».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разучивают с детьми бурятские и русские национальные игры «Иголка, нитка и узелок», «Волк и ягнята», «Табун», « Нашел друга», «Ищем палочку».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подбирают национальные бурятские и русские художественные произведения для чтения.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организуют совместно с родителями выставку «Родословное древо моей семьи», обращая внимание на многонациональность в роду каждой семьи.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      проводят родительские собрания-диспуты на тему «Формирование нравственных основ личности дошкольника в многонациональном обществе».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G:\новые фоны\i.jpegм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42" y="394270"/>
          <a:ext cx="8286838" cy="5275382"/>
        </p:xfrm>
        <a:graphic>
          <a:graphicData uri="http://schemas.openxmlformats.org/drawingml/2006/table">
            <a:tbl>
              <a:tblPr/>
              <a:tblGrid>
                <a:gridCol w="1928856"/>
                <a:gridCol w="1428760"/>
                <a:gridCol w="647688"/>
                <a:gridCol w="4281534"/>
              </a:tblGrid>
              <a:tr h="228283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Марушева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Татьяна Викторовна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Музыкальный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составляет сценарий развлечения «Мы одна семья» для детей с привлечением родителей.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разучивает с воспитанниками русские и бурятские национальные </a:t>
                      </a:r>
                      <a:r>
                        <a:rPr lang="ru-RU" sz="22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танцы,песни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Организовывает инсценировку по бурятской народной сказке «Жена </a:t>
                      </a:r>
                      <a:r>
                        <a:rPr lang="ru-RU" sz="22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Хоридея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04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Сокольникова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Юлия Геннадьевна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Логопед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проводит </a:t>
                      </a:r>
                      <a:r>
                        <a:rPr lang="ru-RU" sz="22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логоритмическое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занятие на тему Бурятских сказок.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подбирает пословицы и поговорки бурятского народа и оформляет книгу пословиц.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помогает в организации инсценировки сказки.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5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Серебрякова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Анна Ивановна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кружка «Волшебный лоскуток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58лет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527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Проводит 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 класс по изготовлению тряпичных кукол и руководит созданием выставки тряпичных кукол.</a:t>
                      </a:r>
                      <a:endParaRPr lang="ru-RU" sz="2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14" marR="577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G:\новые фоны\i.jpegт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880" cy="6858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5720" y="0"/>
            <a:ext cx="864399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0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0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детский сад посещают дети разных национальностей это русские и буряты. У этих народов разное вероисповедание, традиции и особенности, но в детском саду все мы живем одной дружной семьей.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проблема отсутствия толерантности в обществе за последнее время стала очень острой. Каждая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конфессия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считает жертв межнациональной вражды. Количество преступлений</a:t>
            </a: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национальной почве по данным статистики МВД за последние годы в России выросло в 3 раза.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работу по формированию нравственных качеств личности, любви и уважения к рядом живущим людям необходимо начинать с дошкольного детства. Укрепление моральных устоев, </a:t>
            </a: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мировосприятия детей, а также помощь молодым родителям в воспитании нравственных основ личности ребенка может взять на себя дошкольное учреждение.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нашей страны убеждает в том, что многие экономические и социальные реформы не приводят к длительному успеху, желаемому результату и прогрессу, к созданию прочного и </a:t>
            </a:r>
          </a:p>
          <a:p>
            <a:pPr marL="0" marR="0" lvl="0" indent="300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благополучного в социальном отношении государства, если они не опираются на прочную нравственную основу. Без такой основы в стране немыслим стабильный и устойчивый порядок, который только и дает людям настоящую уверенность в их завтрашнем дне.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G:\новые фоны\i.jpeg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714356"/>
            <a:ext cx="821537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ЦЕЛЬ И ЗАДАЧИ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дошкольного возраста нравственных основ личности, через привитие любви к родному краю, развитие толерантности и изучение этнических особенностей бурят и русских.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закрепить нормы нравственного поведения, т.е. такие качества личности как доброжелательность, отзывчивость, справедливость, честность, щедрость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познакомить детей с различными национальностями, проживающими на территории Бурятии (буряты,  эвенки);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познакомить с обычаями и бытом коренных народов Бурятии;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формировать представление о семье, как о возможном союзе людей разных национальностей;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рассмотреть нравственные поступки в народных литературных произведениях (сказках, легендах, стихах)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воспитывать уважение к людям разных национальностей.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G:\новые фоны\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3881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0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 СТРАТЕГИЯ ДОСТИЖЕНИЯ ПОСТАВЛЕННЫХ ЦЕЛЕЙ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старших, подготовительных групп ДОУ: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 собирают материалы из книг, энциклопедий, интернет источников о многонациональности Республики Бурятия, о быте, культуре, обычаях, праздниках, народном творчестве коренного населения Прибайкалья.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 создают презентации посвященные коренному населению Прибайкалья — бурятам, их ремеслам, праздникам, обычаям, народному костюму и т. д. В ДОУ предполагается создание мини-музея «Родной край у Байкала». В этот музей будут приходить дети и вместе с воспитателями просматривать не только созданные в рамках проекта презентации, но и подготовленные к другим темам согласно календарно-тематическому плану.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 составляют альбомы для рассматривания о быте, ремеслах, костюмах коренных народов в каждую группу. Для закрепления материала в постоянном доступе детям в группах детского сада необходимо иметь наглядную информацию в виде альбомов с картинками по данной теме. В рамках проекта мы предполагаем,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напечатать альбомы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 теме проекта.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проводят беседы с воспитанниками на темы: «Многонациональная Бурятия», «Какие народы являются коренными жителями Прибайкалья?», «Что вы знаете о бурятах?», «Как жили предки бурят, чем занимались?», «Какие праздники есть у бурят, как они их проводят?» с использованием презентаций и альбомов для рассматривания.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 разучивают с детьми бурятские и русские национальные игры «Иголка, нитка и узелок», «Волк и ягнята», «Табун», « Нашел друга», «Ищем палочку» и др.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подбирают национальные бурятские и русские художественные произведения для чтения.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 организуют совместно с родителями выставку «Родословное древо моей семьи», обращая внимание на многонациональность в роду каждой семьи.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 проводят родительские собрания-диспуты на тему «Формирование нравственных основ личности дошкольника в многонациональном обществе».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новые фоны\i.jpeg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71538" y="1"/>
            <a:ext cx="7786742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Старший воспитатель: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      организует поездку в краеведческий музей школы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организует посещение совместно с родителями мастер-классов  кружка «Волшебный лоскуток» -«Изготовление тряпичной куклы»,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организует фото и видео съемку для создания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мультимедийных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презентаций о поездках и просмотра этого материала другими воспитанниками ДОУ в будущем.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организует мини музей «Родной край у Байкала»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организует издание и переплет альбомов для рассматривания.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Заведующая: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    организует издание методических материалов (учебно-методический комплект «Я живу в Прибайкалье» по результатам сбора информации педагогов, для передачи опыта работы   по теме проекта «Мы одна семья» педагогам других дошкольных учреждений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Баргузинского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 –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Организует запись на 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DVD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носители сопроводительных материалов УМК.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организует презентацию УМК для педагогов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Баргузинского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 и вручение книги.               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                 пишет сценарий праздника развлечения «Мы одна семья» для детей с привлечением родителей. Для организации яркого, зрелищного действия на средства проекта предполагаем, 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сшить бурятские и русские народные костюмы для детей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 для 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привлеченных для участия в сценарии.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                 разучивает с воспитанниками русские и бурятские национальные танцы,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                   ставит постановку по бурятской народной сказки «Жена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Хоридея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с использованием бурятских национальных костюмов.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Логопед: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проводит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логоритмическое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занятие на тему Бурятских сказок.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подбирает пословицы и поговорки бурятского народа и оформляет книгу пословиц.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помогает в организации инсценировки сказки.</a:t>
            </a: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3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Руководитель кружка «Волшебный лоскуток» </a:t>
            </a: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300" b="1" dirty="0" smtClean="0">
                <a:latin typeface="Calibri" pitchFamily="34" charset="0"/>
                <a:cs typeface="Times New Roman" pitchFamily="18" charset="0"/>
              </a:rPr>
              <a:t>–проводит и организует выставку  по изготовлению тряпичных кукол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Итоговое мероприятие: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праздник «Мы одна семья»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(педагоги совместно с музыкальным руководителем, логопедом и родителями)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G:\новые фоны\i.jpegя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71514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714356"/>
          <a:ext cx="8501123" cy="3135380"/>
        </p:xfrm>
        <a:graphic>
          <a:graphicData uri="http://schemas.openxmlformats.org/drawingml/2006/table">
            <a:tbl>
              <a:tblPr/>
              <a:tblGrid>
                <a:gridCol w="1323640"/>
                <a:gridCol w="2647280"/>
                <a:gridCol w="2262882"/>
                <a:gridCol w="2267321"/>
              </a:tblGrid>
              <a:tr h="571504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участников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формат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80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материалов о быте, культуре, обычаях, праздниках, народном творчестве коренного населения Прибайкалья; создание на их основе презентаций; составление альбомов для рассматривания.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старших, подготовительных групп.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работа, сбор материалов.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3322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7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ые фоны\2102363-03fd56e02356b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42910" y="357166"/>
            <a:ext cx="8001055" cy="6124754"/>
          </a:xfrm>
          <a:prstGeom prst="rect">
            <a:avLst/>
          </a:prstGeom>
          <a:solidFill>
            <a:srgbClr val="27F9E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</a:p>
          <a:p>
            <a:pPr algn="ctr"/>
            <a:r>
              <a:rPr lang="ru-RU" sz="32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</a:t>
            </a:r>
          </a:p>
          <a:p>
            <a:pPr algn="ctr"/>
            <a:r>
              <a:rPr lang="ru-RU" sz="32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образовательное</a:t>
            </a:r>
          </a:p>
          <a:p>
            <a:pPr algn="ctr"/>
            <a:r>
              <a:rPr lang="ru-RU" sz="32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«Центр развития ребёнка-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Усть-Баргузинский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етский сад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«Золотая рыбка»</a:t>
            </a:r>
            <a:endParaRPr lang="ru-RU" sz="20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Автор проекта- музыкальный руководитель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квалификационной категории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Марушева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Татьяна Викторовна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G:\новые фоны\i.jpegя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6"/>
          <a:ext cx="8501123" cy="5858933"/>
        </p:xfrm>
        <a:graphic>
          <a:graphicData uri="http://schemas.openxmlformats.org/drawingml/2006/table">
            <a:tbl>
              <a:tblPr/>
              <a:tblGrid>
                <a:gridCol w="1323641"/>
                <a:gridCol w="2647279"/>
                <a:gridCol w="2262882"/>
                <a:gridCol w="2267321"/>
              </a:tblGrid>
              <a:tr h="1375373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ноябрь - май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      проведение бесед; разучивание с детьми бурятских и русских национальных игр; чтение национальных бурятских и русских художественных произведений; проводят родительские собрания-диспуты на тему «Формирование нравственных основ личности дошкольника в многонациональном обществе».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Педагоги старших, подготовительных групп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Воспитанники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Воспитательно-образовательная работа с детьми и родителями в ДОУ.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224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издание методических материалов (учебно-методический комплект «Я живу в Прибайкалье»), запись на 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носители сопроводительных материалов УМК.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педагогического опыта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20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открытие совместно с родителями выставки в ДОУ «Родословное древо моей семьи» с привлечением СМИ.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Педагоги , всех групп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 желающие родители и дети ДОУ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Творческо-исследовательская работа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4">
                <a:tc>
                  <a:txBody>
                    <a:bodyPr/>
                    <a:lstStyle/>
                    <a:p>
                      <a:pPr marL="717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Февраль 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Изготовление альбомов, брошюр, книг по теме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 педагоги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опыта работы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4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поездка в музей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Педагоги старшей, подготовительной групп, дети и родители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9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презентация для педагогов других ДОУ.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Заведующий, педагоги дошкольных учреждений Баргузинского района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опыта работы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20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Открытие мини-музея «Родной край у Байкала» с привлечением СМИ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воспитатель,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7493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 группы ДОУ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Творческая работа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24">
                <a:tc>
                  <a:txBody>
                    <a:bodyPr/>
                    <a:lstStyle/>
                    <a:p>
                      <a:pPr indent="93345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праздник «Мы одна семья»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Воспитанники ДОУ, родители, музыкальный руководитель.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Развлечение.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6" marR="23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новые фоны\i.jpegz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500042"/>
          <a:ext cx="8501122" cy="5715040"/>
        </p:xfrm>
        <a:graphic>
          <a:graphicData uri="http://schemas.openxmlformats.org/drawingml/2006/table">
            <a:tbl>
              <a:tblPr/>
              <a:tblGrid>
                <a:gridCol w="1177784"/>
                <a:gridCol w="2292486"/>
                <a:gridCol w="2449754"/>
                <a:gridCol w="2581098"/>
              </a:tblGrid>
              <a:tr h="685805">
                <a:tc>
                  <a:txBody>
                    <a:bodyPr/>
                    <a:lstStyle/>
                    <a:p>
                      <a:pPr indent="20193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Механизмы измерения результатов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35">
                <a:tc>
                  <a:txBody>
                    <a:bodyPr/>
                    <a:lstStyle/>
                    <a:p>
                      <a:pPr indent="20193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Поездка в музей СОШ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Знакомство детей с бытом бурят, особенностями их проживания, бурятской юртой, в сравнении с крестьянским подворьем сибирских крестьян.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Изготовление тряпичной куклы, своими руками, на кружке «Волшебный лоскуток»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Знакомство с современным бытом бурятского народа.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 и видео материалы;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тряпичные куклы, освещение мероприятия на сайте детского сада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dszolotayaribka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60472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ПЛАН МЕРОПРИЯТИЙ И ОЖИДАЕМЫЕ РЕЗУЛЬТАТЫ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новые фоны\i.jpegм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7166"/>
          <a:ext cx="8643998" cy="6000792"/>
        </p:xfrm>
        <a:graphic>
          <a:graphicData uri="http://schemas.openxmlformats.org/drawingml/2006/table">
            <a:tbl>
              <a:tblPr/>
              <a:tblGrid>
                <a:gridCol w="1197578"/>
                <a:gridCol w="2331015"/>
                <a:gridCol w="2490927"/>
                <a:gridCol w="2624478"/>
              </a:tblGrid>
              <a:tr h="162183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открытие совместно с родителями выставки в ДОУ «Родословное древо моей семьи»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Изучение истории рода семей.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 материалы,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статья в газете «Усть-Баргузинский вестник», освещение мероприятия на сайте детского сада 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dszolotayaribka</a:t>
                      </a: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fr-FR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26">
                <a:tc>
                  <a:txBody>
                    <a:bodyPr/>
                    <a:lstStyle/>
                    <a:p>
                      <a:pPr indent="20193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Открытие мини-музея «Родной край у Байкала » с привлечением СМИ.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Знакомство с бытом, традициями, флорой и фауной родного края.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43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издание методических материалов (учебно-методический комплект «Я живу в Прибайкалье») запись на 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носители сопроводительных материалов УМК.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Учебно-методический комплект «Я живу в Прибайкалье»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Книга 20 шт.,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20шт.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дисков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новые фоны\i.jpeg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64371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85728"/>
          <a:ext cx="8715436" cy="6000792"/>
        </p:xfrm>
        <a:graphic>
          <a:graphicData uri="http://schemas.openxmlformats.org/drawingml/2006/table">
            <a:tbl>
              <a:tblPr/>
              <a:tblGrid>
                <a:gridCol w="1207475"/>
                <a:gridCol w="2350280"/>
                <a:gridCol w="2511512"/>
                <a:gridCol w="2646169"/>
              </a:tblGrid>
              <a:tr h="342902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для педагогов других ДОУ 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Баргузинского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 опыта участия в проекте, вручение УМК с привлечением СМИ.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Распространение опыта работы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Освещение в СМИ, на сайте детского сада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dszolotayaribka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fr-FR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«Мы одна семья»</a:t>
                      </a: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indent="9461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Развлечение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Фотоматериалы, освещение мероприятия на сайте детского сада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dszolotayaribka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208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21" marR="66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новые фоны\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14348" y="571480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ОЦЕНКА РЕЗУЛЬТАТОВ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Качественные результаты: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детей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закрепятся нравственные нормы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поведения, как в быту, так и на основе народных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музыкальных и литературных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произведений;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познакомятся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различными национальностями, проживающими на территории Сибири, их обычаями и бытом;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сформируется представление о семье, как о возможном союзе людей разных национальностей;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вовлечение родителей в совместное с дошкольным учреждением формирование нравственных норм поведения ребенка;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педагогов: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приобретение новых знаний, опыта научно-исследовательской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новые фоны\i.jpegz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28662" y="0"/>
            <a:ext cx="75724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Количественные результаты: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- 60% воспитанников ДОУ (это дети от 4-7 лет) приобретут новые знания и практические умения.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- 60% родителей будут привлечены к совместным мероприятиям детского сада и семьи по формированию нравственных качеств личности.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 все дошкольные учреждения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Баргузинского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 получат учебно-методический комплект «Я живу в Прибайкалье» с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DVD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носителями сопроводительных материалов к УМК.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новые фоны\i.jpeg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85918" y="571480"/>
            <a:ext cx="664373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ДАЛЬНЕЙШЕЕ РАЗВИТИЕ ПРОЕКТА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саду продолжит действовать выставка тряпичных кукол в национальных костюмах.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Собранный печатный материал, созданные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презентации будут использоваться ежегодно в работе с детьми, согласно календарно-тематическому плану, в котором утверждены недели работы по изучению народов Прибайкалья.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Педагоги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Баргузинского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будут использовать в своей практической работе учебно-методический комплект «Я живу в Прибайкалье»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новые фоны\i.jpegэ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571604" y="1214422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Благодарю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рамки\Рамки\994238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0" y="0"/>
            <a:ext cx="909532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503046">
            <a:off x="2037381" y="604359"/>
            <a:ext cx="5505217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КРАТКАЯ ИНФОРМАЦИЯ ПРОЕКТА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будет осуществлён на базе Муниципального бюджетного дошкольного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учреждения «Центр развития ребёнка-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Усть-Баргузинский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детсуий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«Золотая рыбка». К его полной реализации будут привлечены сотрудники детского сада (педагоги,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руководитель кружка «Волшебный лоскуток», воспитанники детского сада и их родители,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школьный краеведческий музей.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возрасте, ребёнок проходит самый интенсивный духовный и интеллектуальный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 развития. Заложенные в это время нравственные, духовные, национальные основы сопровождают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 в течение всей жизни. Любовь к Родине начинается с любви к тому краю, в котором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и вырос, уважение к людям разных национальностей, знание своих национальных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закладывать необходимо с детских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ые фоны\i.jpeg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7224" y="357166"/>
            <a:ext cx="72152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707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нравственных основ личности у детей дошкольного возраста, через привитие любви к родному краю, развитие толерантности, изучение этнических особенностей народов Сибири.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707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детей с культурой, бытом и обычаями  бурятского народа;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707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707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познавательных навыков через бурятский фольклор.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7074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ые фоны\i.jpeg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073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43240" y="504419"/>
            <a:ext cx="571504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закрепить нормы нравственного поведения, т. е. такие качества личности как доброжелательность, отзывчивость, справедливость, честность, щедрость и др.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познакомить детей с различными национальностями, проживающими на территории Сибири;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познакомить с обычаями и бытом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бурят через музыкальные и литературные произведения;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формировать представление о семье, как о возможном союзе людей разных национальностей;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рассмотреть нравственные поступки в народных литературных произведениях (сказках, легендах, стихах)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воспитывать уважение к людям разных национальностей,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чувств толерантности и взаимоуважения;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 создание развивающей среды.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- привлечение детей к активному участию в бурятских национальных играх 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ые фоны\i.jpeg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0687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71670" y="500042"/>
            <a:ext cx="65008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реализации проекта дети узнают много нового и интересного о родном крае, о бурятах, быте, ремеслах.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Совместно с родителями посетят школьный краеведческий  музеи, создадут мини-проект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«Родословное древо моей семьи», создадут мини-музей «Родной край у Байкала»,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примут участие в показе народных бурятских костюмов и театрализованном представлении по бурятской народной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сказке «Жена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Хоридея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так же празднике «Мы одна семья».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 9  месяцев.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ые фоны\i.jpegя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85852" y="500042"/>
            <a:ext cx="67151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КРАТКОЕ ОПИСАНИЕ ОРГАНИЗАЦИИ, КОМАНДЫ ПРОЕКТА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2.1. Краткая информация об организаторе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ребёнка-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Усть-Баргузинский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сад «Золотая рыбка» обеспечивает помощь семье в воспитании детей дошкольного возраста (от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7 лет), охране и укреплении их физического и психического здоровья, развитии творческих индивидуальных способностей воспитанников и проведении коррекционно-развивающей работы с детьми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нарушениями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речи в условиях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«Сказка».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овые фоны\i.jpegч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728" y="357166"/>
            <a:ext cx="6715172" cy="48320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деятельности ДОУ: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благоприятных условий для полноценного развития ребенка дошкольного возраста,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основ базовой культуры личности, всестороннее развитие психических,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физических качеств в соответствии с возрастными и индивидуальными особенностями, подготовка ребенка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8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жизни в современном обществе.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80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новые фоны\i.jpegб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88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71538" y="785794"/>
            <a:ext cx="7143800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деятельности ДОУ: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учитывать в образовательном процессе особенности психофизического развития и возможности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синхронизировать процессы обучения и воспитания, сделать их взаимодополняющими,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обогащающими физическое, социально-личностное, интеллектуальное и художественно-эстетическое развитие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осуществлять необходимую квалифицированную коррекцию недостатков речи;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выстроить взаимодействие с семьями детей для обеспечения их полноценного развития;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оказывать   консультативную  и   методическую   помощь родителям (законным представителям) по вопросам воспитания, обучения и развития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1152</Words>
  <Application>Microsoft Office PowerPoint</Application>
  <PresentationFormat>Экран (4:3)</PresentationFormat>
  <Paragraphs>336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HOME</cp:lastModifiedBy>
  <cp:revision>13</cp:revision>
  <dcterms:created xsi:type="dcterms:W3CDTF">2014-06-02T11:43:46Z</dcterms:created>
  <dcterms:modified xsi:type="dcterms:W3CDTF">2014-10-27T11:41:47Z</dcterms:modified>
</cp:coreProperties>
</file>