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17" autoAdjust="0"/>
  </p:normalViewPr>
  <p:slideViewPr>
    <p:cSldViewPr>
      <p:cViewPr varScale="1">
        <p:scale>
          <a:sx n="72" d="100"/>
          <a:sy n="72" d="100"/>
        </p:scale>
        <p:origin x="-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14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895FB4-8DB6-48D2-B648-C630BD18600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B37CF7-BA52-4992-88E7-AA2CB0197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8605"/>
            <a:ext cx="8458200" cy="564718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         </a:t>
            </a:r>
            <a:b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             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УРОК   </a:t>
            </a:r>
            <a:b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</a:t>
            </a:r>
            <a:b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ЭРЗЯНСКОГО  ЯЗЫКА</a:t>
            </a:r>
            <a:b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           </a:t>
            </a:r>
            <a:b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2 КЛАСС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</a:b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5" name="Picture 3" descr="http://t3.gstatic.com/images?q=tbn:ANd9GcTpN7di4s030HxDiKrm0vjud5klkJZDfiUUuicEcAI-726b-E9o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5000636"/>
            <a:ext cx="2790825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Упражнение 2, с. 35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Работа  в тетрадях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Упражнение  1, с. 18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  урока.  Выводы.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Оцени  свою  работу  цветами  светофора.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 не доволен своей  работой,  допускал ошибки.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 не совсем  доволен,  были трудности, но я старался.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- я доволен своей работой,  активно  трудился  и у меня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многое  получилось.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785786" y="3214686"/>
            <a:ext cx="644400" cy="64294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785786" y="2143116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85786" y="4357694"/>
            <a:ext cx="644400" cy="644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Нарисовать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любимые  продукты. Выучить новые слова.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2" name="Picture 2" descr="C:\Users\Семья\Desktop\images (1).jpg"/>
          <p:cNvPicPr>
            <a:picLocks noChangeAspect="1" noChangeArrowheads="1"/>
          </p:cNvPicPr>
          <p:nvPr/>
        </p:nvPicPr>
        <p:blipFill>
          <a:blip r:embed="rId2"/>
          <a:srcRect l="2493" t="5522" r="1840" b="614"/>
          <a:stretch>
            <a:fillRect/>
          </a:stretch>
        </p:blipFill>
        <p:spPr bwMode="auto">
          <a:xfrm>
            <a:off x="2357422" y="500042"/>
            <a:ext cx="371477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b="1" dirty="0" smtClean="0">
                <a:latin typeface="Monotype Corsiva" pitchFamily="66" charset="0"/>
              </a:rPr>
              <a:t>                 </a:t>
            </a:r>
            <a:r>
              <a:rPr lang="ru-RU" sz="6000" b="1" dirty="0" err="1" smtClean="0">
                <a:latin typeface="Monotype Corsiva" pitchFamily="66" charset="0"/>
              </a:rPr>
              <a:t>Сюкпря</a:t>
            </a:r>
            <a:r>
              <a:rPr lang="ru-RU" sz="6000" b="1" dirty="0" smtClean="0">
                <a:latin typeface="Monotype Corsiva" pitchFamily="66" charset="0"/>
              </a:rPr>
              <a:t>.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           </a:t>
            </a:r>
            <a:r>
              <a:rPr lang="ru-RU" sz="6000" b="1" dirty="0" err="1" smtClean="0">
                <a:latin typeface="Monotype Corsiva" pitchFamily="66" charset="0"/>
              </a:rPr>
              <a:t>Вастомазонок</a:t>
            </a:r>
            <a:r>
              <a:rPr lang="ru-RU" sz="6000" b="1" dirty="0" smtClean="0">
                <a:latin typeface="Monotype Corsiva" pitchFamily="66" charset="0"/>
              </a:rPr>
              <a:t>.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Келень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ливчакавтома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(речевая  разминка)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Тон кие?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Кода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леметь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Кодамо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классо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тон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тонавтнят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Зяро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иеть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Ловомс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кеменьс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Куярось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кодамо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Помидорось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кодамо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Чурькась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кодамо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Кодамо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иень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шкась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ютась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Кодамо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иень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шкась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моли?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Кодат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иень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шкат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ещё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содат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027" name="Picture 3" descr="C:\Users\Семья\Desktop\ка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29"/>
            <a:ext cx="6250825" cy="4167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Налксема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«ЗЯРО?»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Семья\Desktop\screenshot1-10.png"/>
          <p:cNvPicPr/>
          <p:nvPr/>
        </p:nvPicPr>
        <p:blipFill>
          <a:blip r:embed="rId2"/>
          <a:srcRect l="2314" t="2564"/>
          <a:stretch>
            <a:fillRect/>
          </a:stretch>
        </p:blipFill>
        <p:spPr bwMode="auto">
          <a:xfrm>
            <a:off x="1000100" y="1857364"/>
            <a:ext cx="678661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42852"/>
            <a:ext cx="6143668" cy="971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2214554"/>
            <a:ext cx="1924064" cy="33956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Ученик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Девочка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Число 7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4.Число 2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5.Число 3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6.Число 6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7.Лист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Небо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 . Окно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 Дверь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 Осень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12. Число 10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5918" y="1357298"/>
          <a:ext cx="5500727" cy="4240776"/>
        </p:xfrm>
        <a:graphic>
          <a:graphicData uri="http://schemas.openxmlformats.org/drawingml/2006/table">
            <a:tbl>
              <a:tblPr/>
              <a:tblGrid>
                <a:gridCol w="276034"/>
                <a:gridCol w="289253"/>
                <a:gridCol w="339709"/>
                <a:gridCol w="420843"/>
                <a:gridCol w="416971"/>
                <a:gridCol w="350838"/>
                <a:gridCol w="483100"/>
                <a:gridCol w="136946"/>
                <a:gridCol w="388004"/>
                <a:gridCol w="96486"/>
                <a:gridCol w="388953"/>
                <a:gridCol w="445074"/>
                <a:gridCol w="396947"/>
                <a:gridCol w="373362"/>
                <a:gridCol w="310496"/>
                <a:gridCol w="291225"/>
                <a:gridCol w="96486"/>
              </a:tblGrid>
              <a:tr h="321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7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58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914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984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3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88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59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259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59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880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91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59372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 урока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Ярсомопелесь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продукты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мья\Desktop\319793-4200x2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6173008" cy="3857652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 урока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.Знакомство  с новыми словами.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Разгадывание кроссворда.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.Перевод с русского  языка на эрзянский,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с эрзянского языка  на русский.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.Работа в рабочих тетрадях.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.Чтение  по учебнику.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</p:txBody>
      </p:sp>
      <p:pic>
        <p:nvPicPr>
          <p:cNvPr id="19459" name="Picture 3" descr="C:\Users\Семья\Desktop\uroki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286380" y="3643314"/>
            <a:ext cx="3286148" cy="279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  новых  слов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Упражнение 1,с. 35.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Миша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ярсы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умарде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Мон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симан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ведь.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Оля  сими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ловсодо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Мон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ярсан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куяр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мья\Desktop\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1428760" cy="1428760"/>
          </a:xfrm>
          <a:prstGeom prst="rect">
            <a:avLst/>
          </a:prstGeom>
          <a:noFill/>
        </p:spPr>
      </p:pic>
      <p:pic>
        <p:nvPicPr>
          <p:cNvPr id="3075" name="Picture 3" descr="C:\Users\Семья\Desktop\v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2474" y="2214554"/>
            <a:ext cx="1343461" cy="1500198"/>
          </a:xfrm>
          <a:prstGeom prst="rect">
            <a:avLst/>
          </a:prstGeom>
          <a:noFill/>
        </p:spPr>
      </p:pic>
      <p:pic>
        <p:nvPicPr>
          <p:cNvPr id="3076" name="Picture 4" descr="C:\Users\Семья\Desktop\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572008"/>
            <a:ext cx="1857388" cy="1857388"/>
          </a:xfrm>
          <a:prstGeom prst="rect">
            <a:avLst/>
          </a:prstGeom>
          <a:noFill/>
        </p:spPr>
      </p:pic>
      <p:pic>
        <p:nvPicPr>
          <p:cNvPr id="3077" name="Picture 5" descr="C:\Users\Семья\Desktop\cucumbe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572008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5722959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Физкультминутка.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Семья\Desktop\index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3857652" cy="461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308</TotalTime>
  <Words>194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                                               УРОК                          ЭРЗЯНСКОГО  ЯЗЫКА                                                2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www</cp:lastModifiedBy>
  <cp:revision>36</cp:revision>
  <dcterms:created xsi:type="dcterms:W3CDTF">2012-12-10T16:39:33Z</dcterms:created>
  <dcterms:modified xsi:type="dcterms:W3CDTF">2016-03-31T13:00:20Z</dcterms:modified>
</cp:coreProperties>
</file>