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7" r:id="rId3"/>
    <p:sldId id="263" r:id="rId4"/>
    <p:sldId id="264" r:id="rId5"/>
    <p:sldId id="265" r:id="rId6"/>
    <p:sldId id="266" r:id="rId7"/>
    <p:sldId id="259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2FEC4-4509-4DB0-89F7-D08833299E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BCD9-EDF3-47B2-9E0E-7F19E93BF0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BCD9-EDF3-47B2-9E0E-7F19E93BF04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BCD9-EDF3-47B2-9E0E-7F19E93BF04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BCD9-EDF3-47B2-9E0E-7F19E93BF04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5049EC-94AF-48E0-A422-54B8EFF7CDA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A88408A-0FBC-4B18-A5BE-3FD10E987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uinfo=ww-1180-wh-546-fw-955-fh-448-pd-1.1399999856948852&amp;p=2&amp;text=%D1%84%D0%BE%D1%82%D0%BE%20%D0%B8%D0%BB%D0%B8%20%D0%BA%D0%B0%D1%80%D1%82%D0%B8%D0%BD%D0%BA%D0%B0%20%D0%BB%D1%83%D0%BD%D1%82%D0%B8%D0%BA%D0%B0&amp;noreask=1&amp;pos=72&amp;rpt=simage&amp;lr=66&amp;img_url=http://www.tks.ru/_pics/ois/01629-01192-001-AP-270410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text=%D1%84%D0%BE%D1%82%D0%BE%20%D0%B8%D0%BB%D0%B8%20%D0%BA%D0%B0%D1%80%D1%82%D0%B8%D0%BD%D0%BA%D0%B0%20%D1%80%D0%B0%D0%BA%D0%B5%D1%82%D0%B0%20%D0%BB%D0%B5%D1%82%D0%B8%D1%82%20%D0%B2%20%D0%BA%D0%BE%D1%81%D0%BC%D0%BE%D1%81&amp;noreask=1&amp;img_url=http://internetua.com/upload/content/94/f5/b_56265_raketa_1_.jpg&amp;pos=19&amp;rpt=simage&amp;lr=6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uinfo=ww-1180-wh-546-fw-955-fh-448-pd-1.1399999856948852&amp;p=2&amp;text=%D1%84%D0%BE%D1%82%D0%BE%20%D0%B8%D0%BB%D0%B8%20%D0%BA%D0%B0%D1%80%D1%82%D0%B8%D0%BD%D0%BA%D0%B0%20%D0%BB%D1%83%D0%BD%D1%82%D0%B8%D0%BA%D0%B0&amp;noreask=1&amp;pos=72&amp;rpt=simage&amp;lr=66&amp;img_url=http://www.tks.ru/_pics/ois/01629-01192-001-AP-27041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uinfo=ww-1180-wh-546-fw-955-fh-448-pd-1.1399999856948852&amp;p=1&amp;text=%D0%B7%D0%B2%D1%91%D0%B7%D0%B4%D1%8B%20%D0%BD%D0%B0%20%D0%BD%D0%B5%D0%B1%D0%B5%20%D1%84%D0%BE%D1%82%D0%BE&amp;noreask=1&amp;pos=47&amp;rpt=simage&amp;lr=66&amp;img_url=http://i073.radikal.ru/1205/34/3bbf83c202a9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Муниципальное бюджетное дошкольное образовательное учреждение Москаленского муниципального района Омской области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детский </a:t>
            </a:r>
            <a:r>
              <a:rPr lang="ru-RU" sz="1800" dirty="0"/>
              <a:t>сад «Тополек»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     </a:t>
            </a:r>
            <a:r>
              <a:rPr lang="ru-RU" b="1" dirty="0" smtClean="0"/>
              <a:t>НОД во второй младшей группе</a:t>
            </a:r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                 </a:t>
            </a:r>
            <a:r>
              <a:rPr lang="ru-RU" b="1" dirty="0" smtClean="0"/>
              <a:t>Тема</a:t>
            </a:r>
            <a:r>
              <a:rPr lang="ru-RU" b="1" dirty="0" smtClean="0"/>
              <a:t>:  Звездное небо.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g.findtm.ru/img/tz_registered_img/32/327798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76672"/>
            <a:ext cx="68407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кета в космосе (19 фото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7-tub-ru.yandex.net/i?id=391944702-09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8424936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ьга\Desktop\фото\SAM_5055.JPG"/>
          <p:cNvPicPr>
            <a:picLocks noChangeAspect="1" noChangeArrowheads="1"/>
          </p:cNvPicPr>
          <p:nvPr/>
        </p:nvPicPr>
        <p:blipFill>
          <a:blip r:embed="rId2" cstate="print"/>
          <a:srcRect l="16401" r="23400"/>
          <a:stretch>
            <a:fillRect/>
          </a:stretch>
        </p:blipFill>
        <p:spPr bwMode="auto">
          <a:xfrm>
            <a:off x="2915816" y="0"/>
            <a:ext cx="3096344" cy="6858000"/>
          </a:xfrm>
          <a:prstGeom prst="rect">
            <a:avLst/>
          </a:prstGeom>
          <a:noFill/>
        </p:spPr>
      </p:pic>
      <p:sp>
        <p:nvSpPr>
          <p:cNvPr id="7" name="5-конечная звезда 6"/>
          <p:cNvSpPr/>
          <p:nvPr/>
        </p:nvSpPr>
        <p:spPr>
          <a:xfrm>
            <a:off x="323528" y="260648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547664" y="620688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539552" y="2348880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6516216" y="5589240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7812360" y="4437112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6516216" y="3356992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7956376" y="2564904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6660232" y="1484784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7812360" y="260648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1907704" y="1700808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1475656" y="5445224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395536" y="4509120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2627784" y="0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2123728" y="3717032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44408" y="5805264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6300192" y="332656"/>
            <a:ext cx="648072" cy="7920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g.findtm.ru/img/tz_registered_img/32/327798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6672"/>
            <a:ext cx="68407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static.oboiru.ru/sites/default/files/910348__0_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871296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  случилось?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28</Words>
  <Application>Microsoft Office PowerPoint</Application>
  <PresentationFormat>Экран (4:3)</PresentationFormat>
  <Paragraphs>11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Муниципальное бюджетное дошкольное образовательное учреждение Москаленского муниципального района Омской области  детский сад «Тополек» </vt:lpstr>
      <vt:lpstr>Слайд 2</vt:lpstr>
      <vt:lpstr>Слайд 3</vt:lpstr>
      <vt:lpstr>Слайд 4</vt:lpstr>
      <vt:lpstr>Слайд 5</vt:lpstr>
      <vt:lpstr>Слайд 6</vt:lpstr>
      <vt:lpstr>Слайд 7</vt:lpstr>
      <vt:lpstr>Что   случилось?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Москаленского муниципального района Омской области  детский сад «Тополек»</dc:title>
  <dc:creator>Ольга</dc:creator>
  <cp:lastModifiedBy>наталья</cp:lastModifiedBy>
  <cp:revision>10</cp:revision>
  <dcterms:created xsi:type="dcterms:W3CDTF">2014-05-15T01:26:26Z</dcterms:created>
  <dcterms:modified xsi:type="dcterms:W3CDTF">2014-05-18T11:09:56Z</dcterms:modified>
</cp:coreProperties>
</file>