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5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E6A8-3C19-4564-9585-575D517C55AA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2AD7-E44A-49D1-B37F-EE920C2FA4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AD7-E44A-49D1-B37F-EE920C2FA4E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4F3E-A7D5-4049-B889-1359C982C8D6}" type="datetimeFigureOut">
              <a:rPr lang="ru-RU" smtClean="0"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6698-99A0-4FC4-9E0E-9E65B68BA0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–сказка «</a:t>
            </a:r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Дюймовочка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214810" y="5572140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2928934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42844" y="2714620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215306" y="5786430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5643578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0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15306" y="0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Pictures\2050024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8572560" cy="342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user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42955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user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Молодцы! Вы справились с заданиями кувшинок. Теперь  мы можем узнать, для чего жаба принесла </a:t>
            </a:r>
            <a:r>
              <a:rPr lang="ru-RU" dirty="0" err="1" smtClean="0"/>
              <a:t>дюймовочку</a:t>
            </a:r>
            <a:r>
              <a:rPr lang="ru-RU" dirty="0" smtClean="0"/>
              <a:t> в это ужасное место.</a:t>
            </a: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1357290" y="0"/>
            <a:ext cx="6143668" cy="14287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500571"/>
            <a:ext cx="6400800" cy="21431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Итак, старая жаба решила выдать </a:t>
            </a:r>
            <a:r>
              <a:rPr lang="ru-RU" sz="2800" dirty="0" err="1" smtClean="0"/>
              <a:t>дюймовочку</a:t>
            </a:r>
            <a:r>
              <a:rPr lang="ru-RU" sz="2800" dirty="0" smtClean="0"/>
              <a:t> замуж за своего  отвратительного сына.</a:t>
            </a:r>
            <a:endParaRPr lang="ru-RU" sz="2800" dirty="0"/>
          </a:p>
        </p:txBody>
      </p:sp>
      <p:pic>
        <p:nvPicPr>
          <p:cNvPr id="4" name="Picture 5" descr="C:\Users\user\Pictures\331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00200"/>
            <a:ext cx="4000528" cy="4525963"/>
          </a:xfrm>
          <a:prstGeom prst="rect">
            <a:avLst/>
          </a:prstGeom>
          <a:noFill/>
        </p:spPr>
      </p:pic>
      <p:pic>
        <p:nvPicPr>
          <p:cNvPr id="5" name="Picture 3" descr="C:\Users\user\Pictures\108bbf1d3f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7"/>
            <a:ext cx="400052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Дюймовочка</a:t>
            </a:r>
            <a:r>
              <a:rPr lang="ru-RU" sz="2800" dirty="0" smtClean="0"/>
              <a:t> очень напугалась ,когда это узнала и начала горько плакать. Это  услышали рыбки , и им стало жалко такую милую маленькую девочку . Они попросили рака перерезать ниточку.</a:t>
            </a:r>
            <a:endParaRPr lang="ru-RU" sz="2800" dirty="0"/>
          </a:p>
        </p:txBody>
      </p:sp>
      <p:pic>
        <p:nvPicPr>
          <p:cNvPr id="4" name="Picture 16" descr="C:\Users\user\Pictures\275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00200"/>
            <a:ext cx="7715303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 рак, никак не мог перерезать нить от кувшинки. Давайте мы ему поможем.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Пальчиковая гимнастика: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в прописях: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\/   \/  \/   \/  \/  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ОООООООООО 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Посчитайте сколько палочек и кружочков вы видите? Нарисуйте столько же.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Вот  ниточка, от кувшинки оторвалась и </a:t>
            </a:r>
            <a:r>
              <a:rPr lang="ru-RU" sz="3200" dirty="0" err="1" smtClean="0"/>
              <a:t>дюймовочку</a:t>
            </a:r>
            <a:r>
              <a:rPr lang="ru-RU" sz="3200" dirty="0" smtClean="0"/>
              <a:t> понесло течением  по реке. </a:t>
            </a:r>
            <a:endParaRPr lang="ru-RU" sz="3200" dirty="0"/>
          </a:p>
        </p:txBody>
      </p:sp>
      <p:pic>
        <p:nvPicPr>
          <p:cNvPr id="4" name="Picture 20" descr="C:\Users\user\Pictures\275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00200"/>
            <a:ext cx="7500990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 в это время подлетел майский жук. –</a:t>
            </a:r>
            <a:r>
              <a:rPr lang="ru-RU" sz="3200" dirty="0" err="1" smtClean="0"/>
              <a:t>жжжжжжжжжжж</a:t>
            </a:r>
            <a:r>
              <a:rPr lang="ru-RU" sz="3200" dirty="0" smtClean="0"/>
              <a:t>…. И забрал </a:t>
            </a:r>
            <a:r>
              <a:rPr lang="ru-RU" sz="3200" dirty="0" err="1" smtClean="0"/>
              <a:t>дюймовочку</a:t>
            </a:r>
            <a:r>
              <a:rPr lang="ru-RU" sz="3200" dirty="0" smtClean="0"/>
              <a:t> прямо из-под носа жабы.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4214810" y="414338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4214810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8229600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8229600" y="421481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8229600" y="221455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143372" y="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8229600" y="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0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0" y="392906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0" y="164305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0" y="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Майский жук сел на дерево  и познакомился с  </a:t>
            </a:r>
            <a:r>
              <a:rPr lang="ru-RU" sz="2800" dirty="0" err="1" smtClean="0"/>
              <a:t>дюймовочкой</a:t>
            </a:r>
            <a:r>
              <a:rPr lang="ru-RU" sz="2800" dirty="0" smtClean="0"/>
              <a:t>, а потом  они полетели в семью жуков. </a:t>
            </a:r>
            <a:br>
              <a:rPr lang="ru-RU" sz="2800" dirty="0" smtClean="0"/>
            </a:br>
            <a:r>
              <a:rPr lang="ru-RU" sz="2800" dirty="0" smtClean="0"/>
              <a:t>Давайте ребята посчитаем жуков  и составим по этой картине несколько предложений.( звуки ж, </a:t>
            </a:r>
            <a:r>
              <a:rPr lang="ru-RU" sz="2800" dirty="0" err="1" smtClean="0"/>
              <a:t>бз,и</a:t>
            </a:r>
            <a:r>
              <a:rPr lang="ru-RU" sz="2800" dirty="0" smtClean="0"/>
              <a:t> </a:t>
            </a:r>
            <a:r>
              <a:rPr lang="ru-RU" sz="2800" dirty="0" err="1" smtClean="0"/>
              <a:t>движ.гусениц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143932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Жук проводил девочку до леса и оставил ее одну.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Она построила себе домик и так укрывалась от дождя и ветра, пила росу и ела пыльцу с цветков.</a:t>
            </a:r>
          </a:p>
          <a:p>
            <a:r>
              <a:rPr lang="ru-RU" sz="2800" dirty="0" smtClean="0"/>
              <a:t>-Давайте и мы построим домик для </a:t>
            </a:r>
            <a:r>
              <a:rPr lang="ru-RU" sz="2800" dirty="0" err="1" smtClean="0"/>
              <a:t>дюймовочки</a:t>
            </a:r>
            <a:r>
              <a:rPr lang="ru-RU" sz="2800" dirty="0" smtClean="0"/>
              <a:t>.( работа с геом.мат-лом )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3050"/>
            <a:ext cx="5058249" cy="64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Закрасьте </a:t>
            </a:r>
            <a:r>
              <a:rPr lang="ru-RU" dirty="0" err="1" smtClean="0"/>
              <a:t>дюймовочку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9" descr="C:\Users\user\Pictures\274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00200"/>
            <a:ext cx="8215370" cy="5114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496"/>
            <a:ext cx="421484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85918" y="1357298"/>
            <a:ext cx="4714908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3429000"/>
            <a:ext cx="1428760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4" y="3429000"/>
            <a:ext cx="1428760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929066"/>
            <a:ext cx="9144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Кто же стал спасителем </a:t>
            </a:r>
            <a:r>
              <a:rPr lang="ru-RU" sz="3600" dirty="0" err="1" smtClean="0"/>
              <a:t>дюймовочки</a:t>
            </a:r>
            <a:r>
              <a:rPr lang="ru-RU" sz="3600" dirty="0" smtClean="0"/>
              <a:t> в холодную зимнюю ночь, мы узнаем если решим задачи.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небе  засверкали 4 звезды. Через час на небе появилась еще одна звезда.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Сколько звезд стало всего на небе?</a:t>
            </a: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1928794" y="335756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214678" y="271462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857752" y="271462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500034" y="271462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000892" y="207167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Молодцы! </a:t>
            </a:r>
            <a:r>
              <a:rPr lang="ru-RU" sz="2800" dirty="0" err="1" smtClean="0"/>
              <a:t>Пригрела,приютила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дюймовочку</a:t>
            </a:r>
            <a:r>
              <a:rPr lang="ru-RU" sz="2800" dirty="0" smtClean="0"/>
              <a:t> полевая мышь.</a:t>
            </a:r>
            <a:endParaRPr lang="ru-RU" sz="2800" dirty="0"/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00200"/>
            <a:ext cx="74295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 все бы хорошо, да стал свататься  к </a:t>
            </a:r>
            <a:r>
              <a:rPr lang="ru-RU" sz="2800" dirty="0" err="1" smtClean="0"/>
              <a:t>дюймовочке</a:t>
            </a:r>
            <a:r>
              <a:rPr lang="ru-RU" sz="2800" dirty="0" smtClean="0"/>
              <a:t> богатый сосед крот. Он был ученый и  с очень большим запасом зерна. 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5724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9"/>
            <a:ext cx="7772400" cy="1714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Давайте ребята посчитаем зернышки крота и нарисуем их в тетради.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642910" y="3857628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357290" y="3429000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00034" y="4714884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285852" y="5286388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571736" y="4286256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428860" y="3500438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857488" y="5072074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4572000" y="5214950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858016" y="5214950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071934" y="4429132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786182" y="3429000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214942" y="4643446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4786314" y="3643314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5786446" y="3857628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6786578" y="4214818"/>
            <a:ext cx="914400" cy="3017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71438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358246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8501122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93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Ласточка летела  долго, долго. И наконец они прилетели в теплые края. Ласточка показала </a:t>
            </a:r>
            <a:r>
              <a:rPr lang="ru-RU" sz="3200" dirty="0" err="1" smtClean="0"/>
              <a:t>дюймовочке</a:t>
            </a:r>
            <a:r>
              <a:rPr lang="ru-RU" sz="3200" dirty="0" smtClean="0"/>
              <a:t> прекрасное место для жилья, среди таких же милых и маленьких созданий, как она сама. Тут же один из эльфов, </a:t>
            </a:r>
            <a:r>
              <a:rPr lang="ru-RU" sz="3200" dirty="0" err="1" smtClean="0"/>
              <a:t>распрекрассный</a:t>
            </a:r>
            <a:r>
              <a:rPr lang="ru-RU" sz="3200" dirty="0" smtClean="0"/>
              <a:t> принц влюбился в </a:t>
            </a:r>
            <a:r>
              <a:rPr lang="ru-RU" sz="3200" dirty="0" err="1" smtClean="0"/>
              <a:t>дюймовочку</a:t>
            </a:r>
            <a:r>
              <a:rPr lang="ru-RU" sz="3200" dirty="0" smtClean="0"/>
              <a:t> и предложил ей руку и сердце. Так  </a:t>
            </a:r>
            <a:r>
              <a:rPr lang="ru-RU" sz="3200" dirty="0" err="1" smtClean="0"/>
              <a:t>дюймовочка</a:t>
            </a:r>
            <a:r>
              <a:rPr lang="ru-RU" sz="3200" dirty="0" smtClean="0"/>
              <a:t> обрела счастье!!!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285720" y="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286116" y="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5715008" y="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072462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429124" y="5143512"/>
            <a:ext cx="914400" cy="914400"/>
          </a:xfrm>
          <a:prstGeom prst="star4">
            <a:avLst>
              <a:gd name="adj" fmla="val 13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8215370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Прежде ,чем отправится в путешествие с </a:t>
            </a:r>
            <a:r>
              <a:rPr lang="ru-RU" sz="3100" dirty="0" err="1" smtClean="0"/>
              <a:t>дюймовочкой</a:t>
            </a:r>
            <a:r>
              <a:rPr lang="ru-RU" sz="3100" dirty="0" smtClean="0"/>
              <a:t>, мы должны проверить готовы ли вы преодолевать трудности</a:t>
            </a:r>
            <a:r>
              <a:rPr lang="ru-RU" dirty="0" smtClean="0"/>
              <a:t>. </a:t>
            </a:r>
            <a:r>
              <a:rPr lang="ru-RU" sz="2700" dirty="0" smtClean="0"/>
              <a:t>Назовите  все числа ,которые видите в таблице.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6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8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1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6</a:t>
                      </a:r>
                      <a:endParaRPr lang="ru-RU" sz="6600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5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0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9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4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10</a:t>
                      </a:r>
                      <a:endParaRPr lang="ru-RU" sz="6600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9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3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7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8</a:t>
                      </a:r>
                      <a:endParaRPr lang="ru-RU" sz="6600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9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6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1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5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0" y="857232"/>
            <a:ext cx="642910" cy="11287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501090" y="857232"/>
            <a:ext cx="642910" cy="11287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Молодцы!!!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57158" y="28572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071934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001024" y="28572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00034" y="271462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8229600" y="564357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8001024" y="314324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571472" y="5643578"/>
            <a:ext cx="928694" cy="92869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Молодцы! Теперь можно отправляться в сказку.</a:t>
            </a:r>
            <a:br>
              <a:rPr lang="ru-RU" sz="2800" dirty="0" smtClean="0"/>
            </a:br>
            <a:r>
              <a:rPr lang="ru-RU" sz="2800" dirty="0" smtClean="0"/>
              <a:t>Однажды ночью ,когда </a:t>
            </a:r>
            <a:r>
              <a:rPr lang="ru-RU" sz="2800" dirty="0" err="1" smtClean="0"/>
              <a:t>Дюймовочка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спала,через</a:t>
            </a:r>
            <a:r>
              <a:rPr lang="ru-RU" sz="2800" dirty="0" smtClean="0"/>
              <a:t> открытое окно в комнату пробралась  большущая жаба, мокрая  и безобразная. Она схватила ореховую скорлупку с девочкой и отнесла ее в середину реки, откуда убежать было невозможно.</a:t>
            </a:r>
            <a:endParaRPr lang="ru-RU" sz="2800" dirty="0"/>
          </a:p>
        </p:txBody>
      </p:sp>
      <p:pic>
        <p:nvPicPr>
          <p:cNvPr id="4" name="Picture 7" descr="C:\Users\user\Pictures\2749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7286676" cy="3786214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8001024" y="321468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42844" y="300037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0" y="0"/>
            <a:ext cx="914400" cy="7143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85720" y="571501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8001024" y="5943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8229600" y="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3000396"/>
          </a:xfrm>
        </p:spPr>
        <p:txBody>
          <a:bodyPr>
            <a:normAutofit/>
          </a:bodyPr>
          <a:lstStyle/>
          <a:p>
            <a:r>
              <a:rPr lang="ru-RU" dirty="0" smtClean="0"/>
              <a:t>Ребята , а чтобы узнать, зачем жаба это </a:t>
            </a:r>
            <a:r>
              <a:rPr lang="ru-RU" dirty="0" err="1" smtClean="0"/>
              <a:t>сделала,мы</a:t>
            </a:r>
            <a:r>
              <a:rPr lang="ru-RU" dirty="0" smtClean="0"/>
              <a:t> должны выполнить задания кувшинок, которые растут в реке. 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8229600" y="278605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14282" y="285749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8229600" y="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643438"/>
            <a:ext cx="6400800" cy="99536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0" y="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14282" y="59436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7858148" y="59436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Pictures\0_870c_e757663d_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3905250" cy="2800350"/>
          </a:xfrm>
          <a:prstGeom prst="rect">
            <a:avLst/>
          </a:prstGeom>
          <a:noFill/>
        </p:spPr>
      </p:pic>
      <p:pic>
        <p:nvPicPr>
          <p:cNvPr id="3" name="Picture 11" descr="C:\Users\user\Pictures\0_870c_e757663d_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905250" cy="2800350"/>
          </a:xfrm>
          <a:prstGeom prst="rect">
            <a:avLst/>
          </a:prstGeom>
          <a:noFill/>
        </p:spPr>
      </p:pic>
      <p:pic>
        <p:nvPicPr>
          <p:cNvPr id="4" name="Picture 11" descr="C:\Users\user\Pictures\0_870c_e757663d_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3905250" cy="2800350"/>
          </a:xfrm>
          <a:prstGeom prst="rect">
            <a:avLst/>
          </a:prstGeom>
          <a:noFill/>
        </p:spPr>
      </p:pic>
      <p:pic>
        <p:nvPicPr>
          <p:cNvPr id="5" name="Picture 11" descr="C:\Users\user\Pictures\0_870c_e757663d_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928934"/>
            <a:ext cx="390525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первой кувшинки: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ПОВТОРИ ЗА УЧИТЕЛЕМ слова и движения!</a:t>
            </a:r>
          </a:p>
          <a:p>
            <a:pPr>
              <a:buNone/>
            </a:pPr>
            <a:r>
              <a:rPr lang="ru-RU" sz="2400" dirty="0" smtClean="0"/>
              <a:t>1.СА-СА-СА,СА-СА-СА</a:t>
            </a:r>
          </a:p>
          <a:p>
            <a:pPr>
              <a:buNone/>
            </a:pPr>
            <a:r>
              <a:rPr lang="ru-RU" sz="2400" dirty="0" smtClean="0"/>
              <a:t>ОЙ-ОЙ-ОЙ! Летит оса.</a:t>
            </a:r>
          </a:p>
          <a:p>
            <a:pPr>
              <a:buNone/>
            </a:pPr>
            <a:r>
              <a:rPr lang="ru-RU" sz="2400" dirty="0" err="1" smtClean="0"/>
              <a:t>Сы-сы-сы,сы-сы-сы</a:t>
            </a:r>
            <a:r>
              <a:rPr lang="ru-RU" sz="2400" dirty="0" smtClean="0"/>
              <a:t>…</a:t>
            </a:r>
          </a:p>
          <a:p>
            <a:pPr>
              <a:buNone/>
            </a:pPr>
            <a:r>
              <a:rPr lang="ru-RU" sz="2400" dirty="0" smtClean="0"/>
              <a:t>Не боимся мы осы!</a:t>
            </a:r>
          </a:p>
          <a:p>
            <a:pPr>
              <a:buNone/>
            </a:pPr>
            <a:r>
              <a:rPr lang="ru-RU" sz="2400" dirty="0" smtClean="0"/>
              <a:t>2.Се-се-се,се-се-се!</a:t>
            </a:r>
          </a:p>
          <a:p>
            <a:pPr>
              <a:buNone/>
            </a:pPr>
            <a:r>
              <a:rPr lang="ru-RU" sz="2400" dirty="0" smtClean="0"/>
              <a:t>Карасей ловили все.</a:t>
            </a:r>
          </a:p>
          <a:p>
            <a:pPr>
              <a:buNone/>
            </a:pPr>
            <a:r>
              <a:rPr lang="ru-RU" sz="2400" dirty="0" err="1" smtClean="0"/>
              <a:t>Си-си-си,си-си-си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В водоеме караси </a:t>
            </a:r>
          </a:p>
          <a:p>
            <a:pPr>
              <a:buNone/>
            </a:pPr>
            <a:r>
              <a:rPr lang="ru-RU" sz="2400" dirty="0" err="1" smtClean="0"/>
              <a:t>Са-са-са-са-са-са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 smtClean="0"/>
              <a:t>Вот поймать бы карася!</a:t>
            </a:r>
            <a:endParaRPr lang="ru-RU" sz="2400" dirty="0"/>
          </a:p>
        </p:txBody>
      </p:sp>
      <p:pic>
        <p:nvPicPr>
          <p:cNvPr id="5" name="Picture 11" descr="C:\Users\user\Pictures\0_870c_e757663d_X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Вам сейчас надо внимательно рассмотреть рисунки и составить по ним несколько предложений.</a:t>
            </a:r>
            <a:endParaRPr lang="ru-RU" dirty="0"/>
          </a:p>
        </p:txBody>
      </p:sp>
      <p:pic>
        <p:nvPicPr>
          <p:cNvPr id="6" name="Picture 11" descr="C:\Users\user\Pictures\0_870c_e757663d_X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1386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ser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358114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518</Words>
  <Application>Microsoft Office PowerPoint</Application>
  <PresentationFormat>Экран (4:3)</PresentationFormat>
  <Paragraphs>100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Урок –сказка «Дюймовочка»</vt:lpstr>
      <vt:lpstr>Закрасьте дюймовочку!</vt:lpstr>
      <vt:lpstr>Прежде ,чем отправится в путешествие с дюймовочкой, мы должны проверить готовы ли вы преодолевать трудности. Назовите  все числа ,которые видите в таблице.</vt:lpstr>
      <vt:lpstr>Молодцы! Теперь можно отправляться в сказку. Однажды ночью ,когда Дюймовочка спала,через открытое окно в комнату пробралась  большущая жаба, мокрая  и безобразная. Она схватила ореховую скорлупку с девочкой и отнесла ее в середину реки, откуда убежать было невозможно.</vt:lpstr>
      <vt:lpstr>Ребята , а чтобы узнать, зачем жаба это сделала,мы должны выполнить задания кувшинок, которые растут в реке. </vt:lpstr>
      <vt:lpstr>Слайд 6</vt:lpstr>
      <vt:lpstr>Задание первой кувшинки:</vt:lpstr>
      <vt:lpstr>Задание 2.</vt:lpstr>
      <vt:lpstr>Слайд 9</vt:lpstr>
      <vt:lpstr>Слайд 10</vt:lpstr>
      <vt:lpstr>Слайд 11</vt:lpstr>
      <vt:lpstr>Молодцы! Вы справились с заданиями кувшинок. Теперь  мы можем узнать, для чего жаба принесла дюймовочку в это ужасное место.</vt:lpstr>
      <vt:lpstr>Итак, старая жаба решила выдать дюймовочку замуж за своего  отвратительного сына.</vt:lpstr>
      <vt:lpstr>Дюймовочка очень напугалась ,когда это узнала и начала горько плакать. Это  услышали рыбки , и им стало жалко такую милую маленькую девочку . Они попросили рака перерезать ниточку.</vt:lpstr>
      <vt:lpstr>Но рак, никак не мог перерезать нить от кувшинки. Давайте мы ему поможем. </vt:lpstr>
      <vt:lpstr>Вот  ниточка, от кувшинки оторвалась и дюймовочку понесло течением  по реке. </vt:lpstr>
      <vt:lpstr>Но в это время подлетел майский жук. –жжжжжжжжжжж…. И забрал дюймовочку прямо из-под носа жабы.</vt:lpstr>
      <vt:lpstr>Майский жук сел на дерево  и познакомился с  дюймовочкой, а потом  они полетели в семью жуков.  Давайте ребята посчитаем жуков  и составим по этой картине несколько предложений.( звуки ж, бз,и движ.гусениц)</vt:lpstr>
      <vt:lpstr>Жук проводил девочку до леса и оставил ее одну.</vt:lpstr>
      <vt:lpstr>Слайд 20</vt:lpstr>
      <vt:lpstr>Кто же стал спасителем дюймовочки в холодную зимнюю ночь, мы узнаем если решим задачи.</vt:lpstr>
      <vt:lpstr>Молодцы! Пригрела,приютила дюймовочку полевая мышь.</vt:lpstr>
      <vt:lpstr>И все бы хорошо, да стал свататься  к дюймовочке богатый сосед крот. Он был ученый и  с очень большим запасом зерна. </vt:lpstr>
      <vt:lpstr>Давайте ребята посчитаем зернышки крота и нарисуем их в тетради.</vt:lpstr>
      <vt:lpstr>Слайд 25</vt:lpstr>
      <vt:lpstr>.</vt:lpstr>
      <vt:lpstr>Ласточка летела  долго, долго. И наконец они прилетели в теплые края. Ласточка показала дюймовочке прекрасное место для жилья, среди таких же милых и маленьких созданий, как она сама. Тут же один из эльфов, распрекрассный принц влюбился в дюймовочку и предложил ей руку и сердце. Так  дюймовочка обрела счастье!!!</vt:lpstr>
      <vt:lpstr>Слайд 28</vt:lpstr>
      <vt:lpstr>Слайд 29</vt:lpstr>
      <vt:lpstr>Молодцы!!!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–сказка «Дюймовочка»</dc:title>
  <dc:creator>user</dc:creator>
  <cp:lastModifiedBy>user</cp:lastModifiedBy>
  <cp:revision>21</cp:revision>
  <dcterms:created xsi:type="dcterms:W3CDTF">2010-04-21T16:31:06Z</dcterms:created>
  <dcterms:modified xsi:type="dcterms:W3CDTF">2010-04-21T19:57:50Z</dcterms:modified>
</cp:coreProperties>
</file>