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6" r:id="rId17"/>
    <p:sldId id="277" r:id="rId18"/>
    <p:sldId id="274" r:id="rId19"/>
    <p:sldId id="278" r:id="rId20"/>
    <p:sldId id="279" r:id="rId21"/>
    <p:sldId id="275" r:id="rId22"/>
    <p:sldId id="280" r:id="rId23"/>
    <p:sldId id="282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5607/zhakinya.44/0_9b3f8_6ea12d2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794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Урок внеклассного чтения в 4 классе.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литературная игра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сказке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Подготовила учитель начальных классов МБОУ ООШ № 279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Кунделева О.Е.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dirty="0" smtClean="0"/>
              <a:t>Волшебный сундучок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Тридцать три родных сестрицы</a:t>
            </a:r>
            <a:br>
              <a:rPr lang="ru-RU" sz="3200" dirty="0" smtClean="0"/>
            </a:br>
            <a:r>
              <a:rPr lang="ru-RU" sz="3200" dirty="0" smtClean="0"/>
              <a:t>В книге той должны вместиться.</a:t>
            </a:r>
            <a:br>
              <a:rPr lang="ru-RU" sz="3200" dirty="0" smtClean="0"/>
            </a:br>
            <a:r>
              <a:rPr lang="ru-RU" sz="3200" dirty="0" smtClean="0"/>
              <a:t>Книгу эту Буратино наш возьмет,</a:t>
            </a:r>
            <a:br>
              <a:rPr lang="ru-RU" sz="3200" dirty="0" smtClean="0"/>
            </a:br>
            <a:r>
              <a:rPr lang="ru-RU" sz="3200" dirty="0" smtClean="0"/>
              <a:t>Папе Карло вслух ее прочтет. </a:t>
            </a:r>
            <a:endParaRPr lang="ru-RU" sz="3200" dirty="0"/>
          </a:p>
        </p:txBody>
      </p:sp>
      <p:pic>
        <p:nvPicPr>
          <p:cNvPr id="24578" name="Picture 2" descr="http://cs11141.vkontakte.ru/u15946340/-14/x_f53b8c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2493078" cy="28495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4365104"/>
            <a:ext cx="2787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Азбука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dirty="0" smtClean="0"/>
              <a:t>Волшебный сундучок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Из носка ему был сшит, замечательный на вид.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78904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Колпак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5602" name="Picture 2" descr="http://www.artscroll.ru/Images/2008/l/Logvanova%20Natalya/00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372" y="3212976"/>
            <a:ext cx="2566929" cy="33535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5679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Очень трудная задача, фрукты счесть нам не задача. 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dirty="0" smtClean="0"/>
              <a:t>Волшебный сундучок</a:t>
            </a:r>
            <a:endParaRPr lang="ru-RU" dirty="0"/>
          </a:p>
        </p:txBody>
      </p:sp>
      <p:pic>
        <p:nvPicPr>
          <p:cNvPr id="26626" name="Picture 2" descr="http://img-fotki.yandex.ru/get/5703/69473056.be/0_a843f_39791ce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019647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299695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Яблоко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7281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Хвост во дворе, нос в конуре,</a:t>
            </a:r>
            <a:br>
              <a:rPr lang="ru-RU" sz="3600" dirty="0" smtClean="0"/>
            </a:br>
            <a:r>
              <a:rPr lang="ru-RU" sz="3600" dirty="0" smtClean="0"/>
              <a:t>Кто хвост повернет, тот в чудесный театр войдет.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Волшебный сундучок</a:t>
            </a:r>
            <a:endParaRPr lang="ru-RU" dirty="0"/>
          </a:p>
        </p:txBody>
      </p:sp>
      <p:pic>
        <p:nvPicPr>
          <p:cNvPr id="27650" name="Picture 2" descr="http://abali.ru/wp-content/uploads/2011/10/zolotoy_kl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31705">
            <a:off x="-209719" y="1798878"/>
            <a:ext cx="1892460" cy="504056"/>
          </a:xfrm>
          <a:prstGeom prst="rect">
            <a:avLst/>
          </a:prstGeom>
          <a:noFill/>
        </p:spPr>
      </p:pic>
      <p:pic>
        <p:nvPicPr>
          <p:cNvPr id="27652" name="Picture 4" descr="http://cs5564.userapi.com/u3394500/-14/x_15cd09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24744"/>
            <a:ext cx="1728191" cy="2724072"/>
          </a:xfrm>
          <a:prstGeom prst="rect">
            <a:avLst/>
          </a:prstGeom>
          <a:noFill/>
        </p:spPr>
      </p:pic>
      <p:pic>
        <p:nvPicPr>
          <p:cNvPr id="27654" name="Picture 6" descr="http://oldsamara.samgtu.ru/part_4/page_10/cards/skazka/008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44288"/>
            <a:ext cx="4392488" cy="30724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7281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Его </a:t>
            </a:r>
            <a:r>
              <a:rPr lang="ru-RU" sz="3600" dirty="0" err="1" smtClean="0"/>
              <a:t>Джезеппе</a:t>
            </a:r>
            <a:r>
              <a:rPr lang="ru-RU" sz="3600" dirty="0" smtClean="0"/>
              <a:t> папе Карло дал, а папа Карло из него куклу нам выстрогал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/>
              <a:t>Волшебный сундучок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573016"/>
            <a:ext cx="2824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полено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9698" name="Picture 2" descr="http://img-fotki.yandex.ru/get/5802/69473056.be/0_a8425_b7733e3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9720"/>
            <a:ext cx="2952328" cy="28881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стране </a:t>
            </a:r>
            <a:r>
              <a:rPr lang="ru-RU" sz="3600" dirty="0" err="1" smtClean="0"/>
              <a:t>дураков</a:t>
            </a:r>
            <a:r>
              <a:rPr lang="ru-RU" sz="3600" dirty="0" smtClean="0"/>
              <a:t> есть волшебное поле</a:t>
            </a:r>
            <a:br>
              <a:rPr lang="ru-RU" sz="3600" dirty="0" smtClean="0"/>
            </a:br>
            <a:r>
              <a:rPr lang="ru-RU" sz="3600" dirty="0" smtClean="0"/>
              <a:t>Станешь богатым, не зная и горя.</a:t>
            </a:r>
            <a:br>
              <a:rPr lang="ru-RU" sz="3600" dirty="0" smtClean="0"/>
            </a:br>
            <a:r>
              <a:rPr lang="ru-RU" sz="3600" dirty="0" smtClean="0"/>
              <a:t>Возьми их в ямке закопай, </a:t>
            </a:r>
            <a:br>
              <a:rPr lang="ru-RU" sz="3600" dirty="0" smtClean="0"/>
            </a:br>
            <a:r>
              <a:rPr lang="ru-RU" sz="3600" dirty="0" smtClean="0"/>
              <a:t>Наутро чуда жди не засыпай. 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/>
              <a:t>Волшебный сундучок</a:t>
            </a:r>
            <a:endParaRPr lang="ru-RU" dirty="0"/>
          </a:p>
        </p:txBody>
      </p:sp>
      <p:pic>
        <p:nvPicPr>
          <p:cNvPr id="30726" name="Picture 6" descr="http://hotab.ru/imajes/buratino/buratino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3125738" cy="2916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0-04/1272089308_p8e19vrhnyfhjx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401" y="0"/>
            <a:ext cx="8818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492896"/>
            <a:ext cx="2386608" cy="1656184"/>
          </a:xfrm>
        </p:spPr>
        <p:txBody>
          <a:bodyPr>
            <a:noAutofit/>
          </a:bodyPr>
          <a:lstStyle/>
          <a:p>
            <a:r>
              <a:rPr lang="ru-RU" sz="6600" dirty="0" smtClean="0"/>
              <a:t>Кто это?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0-04/1272089308_p8e19vrhnyfhjx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401" y="0"/>
            <a:ext cx="8818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429000"/>
            <a:ext cx="4752528" cy="16561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В стране сказочных героев.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Породы собак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477640" cy="24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31840" y="450912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Полицейские доберман-пинчеры</a:t>
            </a:r>
            <a:endParaRPr lang="ru-RU" dirty="0"/>
          </a:p>
        </p:txBody>
      </p:sp>
      <p:pic>
        <p:nvPicPr>
          <p:cNvPr id="6" name="Picture 4" descr="http://s43.radikal.ru/i100/0912/01/418290b729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41" y="1988840"/>
            <a:ext cx="2569801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Пудель</a:t>
            </a:r>
            <a:endParaRPr lang="ru-RU" dirty="0"/>
          </a:p>
        </p:txBody>
      </p:sp>
      <p:pic>
        <p:nvPicPr>
          <p:cNvPr id="31748" name="Picture 4" descr="http://hotab.ru/imajes/buratino/buratino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217" y="1844824"/>
            <a:ext cx="2346927" cy="2376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2120" y="450912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Полицейский </a:t>
            </a:r>
          </a:p>
          <a:p>
            <a:pPr algn="ctr"/>
            <a:r>
              <a:rPr lang="ru-RU" dirty="0" smtClean="0"/>
              <a:t>бульдог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8478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/>
              <a:t>Бассет-хаунд</a:t>
            </a:r>
            <a:r>
              <a:rPr lang="ru-RU" sz="3600" dirty="0" smtClean="0"/>
              <a:t>, такса, борзая, спаниель, овчарка, сеттер, такса, ротвейлер, боксёр, болонка, доберман-пинчер, кокер - спаниель, колли, пекинес, </a:t>
            </a:r>
            <a:r>
              <a:rPr lang="ru-RU" sz="3600" dirty="0" err="1" smtClean="0"/>
              <a:t>бультерьер</a:t>
            </a:r>
            <a:r>
              <a:rPr lang="ru-RU" sz="3600" dirty="0" smtClean="0"/>
              <a:t>, </a:t>
            </a:r>
            <a:r>
              <a:rPr lang="ru-RU" sz="3600" dirty="0" err="1" smtClean="0"/>
              <a:t>долматин</a:t>
            </a:r>
            <a:r>
              <a:rPr lang="ru-RU" sz="3600" dirty="0" smtClean="0"/>
              <a:t>, лайка, бульдог, кавказская овчарка, пудель, </a:t>
            </a:r>
            <a:r>
              <a:rPr lang="ru-RU" sz="3600" dirty="0" err="1" smtClean="0"/>
              <a:t>ньюфаунленд</a:t>
            </a:r>
            <a:r>
              <a:rPr lang="ru-RU" sz="3600" dirty="0" smtClean="0"/>
              <a:t>, пойнтер, ризеншнауцер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«</a:t>
            </a:r>
            <a:r>
              <a:rPr lang="ru-RU" b="1" dirty="0" smtClean="0"/>
              <a:t>Мастерская папы Карло».</a:t>
            </a:r>
            <a:endParaRPr lang="ru-RU" dirty="0"/>
          </a:p>
        </p:txBody>
      </p:sp>
      <p:pic>
        <p:nvPicPr>
          <p:cNvPr id="33794" name="Picture 2" descr="http://www.kino-teatr.ru/movie/kadr/2548/42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116900" cy="4553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36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Далеко, далеко за синим морем, </a:t>
            </a:r>
          </a:p>
          <a:p>
            <a:pPr>
              <a:buNone/>
            </a:pPr>
            <a:r>
              <a:rPr lang="ru-RU" dirty="0" smtClean="0"/>
              <a:t>    С</a:t>
            </a:r>
            <a:r>
              <a:rPr lang="ru-RU" b="1" dirty="0" smtClean="0"/>
              <a:t>то</a:t>
            </a:r>
            <a:r>
              <a:rPr lang="ru-RU" dirty="0" smtClean="0"/>
              <a:t>ит зо</a:t>
            </a:r>
            <a:r>
              <a:rPr lang="ru-RU" b="1" dirty="0" smtClean="0"/>
              <a:t>л</a:t>
            </a:r>
            <a:r>
              <a:rPr lang="ru-RU" dirty="0" smtClean="0"/>
              <a:t>отая </a:t>
            </a:r>
            <a:r>
              <a:rPr lang="ru-RU" b="1" dirty="0" smtClean="0"/>
              <a:t>с</a:t>
            </a:r>
            <a:r>
              <a:rPr lang="ru-RU" dirty="0" smtClean="0"/>
              <a:t>тена.</a:t>
            </a:r>
          </a:p>
          <a:p>
            <a:pPr>
              <a:buNone/>
            </a:pPr>
            <a:r>
              <a:rPr lang="ru-RU" dirty="0" smtClean="0"/>
              <a:t>    В стене </a:t>
            </a:r>
            <a:r>
              <a:rPr lang="ru-RU" b="1" dirty="0" smtClean="0"/>
              <a:t>той</a:t>
            </a:r>
            <a:r>
              <a:rPr lang="ru-RU" dirty="0" smtClean="0"/>
              <a:t> заветная дверца,</a:t>
            </a:r>
          </a:p>
          <a:p>
            <a:pPr>
              <a:buNone/>
            </a:pPr>
            <a:r>
              <a:rPr lang="ru-RU" dirty="0" smtClean="0"/>
              <a:t>    За дверцей – большая страна.</a:t>
            </a:r>
          </a:p>
          <a:p>
            <a:pPr>
              <a:buNone/>
            </a:pPr>
            <a:r>
              <a:rPr lang="ru-RU" dirty="0" smtClean="0"/>
              <a:t>    Ключом золотым открывают</a:t>
            </a:r>
          </a:p>
          <a:p>
            <a:pPr>
              <a:buNone/>
            </a:pPr>
            <a:r>
              <a:rPr lang="ru-RU" dirty="0" smtClean="0"/>
              <a:t>    Заветную дверцу в стене,</a:t>
            </a:r>
          </a:p>
          <a:p>
            <a:pPr>
              <a:buNone/>
            </a:pPr>
            <a:r>
              <a:rPr lang="ru-RU" dirty="0" smtClean="0"/>
              <a:t>    Но, где отыскать этот ключик</a:t>
            </a:r>
          </a:p>
          <a:p>
            <a:pPr>
              <a:buNone/>
            </a:pPr>
            <a:r>
              <a:rPr lang="ru-RU" dirty="0" smtClean="0"/>
              <a:t>    Никто не рассказывал мне…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76672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/>
              <a:t>Толс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267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той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301208"/>
            <a:ext cx="49087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СЕЙЛЕКА 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76672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Алексей</a:t>
            </a:r>
            <a:endParaRPr lang="ru-RU" sz="6600" dirty="0"/>
          </a:p>
        </p:txBody>
      </p:sp>
      <p:pic>
        <p:nvPicPr>
          <p:cNvPr id="1027" name="Picture 3" descr="http://img386.imageshack.us/img386/1548/buratino4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282271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«Угадай мелодию».</a:t>
            </a:r>
            <a:endParaRPr lang="ru-RU" dirty="0"/>
          </a:p>
        </p:txBody>
      </p:sp>
      <p:pic>
        <p:nvPicPr>
          <p:cNvPr id="36866" name="Picture 2" descr="http://img-fotki.yandex.ru/get/4418/89635038.6d9/0_740b6_4299508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9198"/>
            <a:ext cx="6624736" cy="45012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«Поле чудес»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2276872"/>
          <a:ext cx="6192688" cy="720080"/>
        </p:xfrm>
        <a:graphic>
          <a:graphicData uri="http://schemas.openxmlformats.org/drawingml/2006/table">
            <a:tbl>
              <a:tblPr/>
              <a:tblGrid>
                <a:gridCol w="773238"/>
                <a:gridCol w="774934"/>
                <a:gridCol w="773238"/>
                <a:gridCol w="774934"/>
                <a:gridCol w="773238"/>
                <a:gridCol w="774934"/>
                <a:gridCol w="773238"/>
                <a:gridCol w="774934"/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395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3573016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Слово обозначает музыкальный инструмент, принадлежащий одному из героев «Золотого ключика…»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132856"/>
            <a:ext cx="62646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Шарманка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http://savepic.su/426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6265"/>
            <a:ext cx="3096344" cy="35829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«Отыщи знакомые имена».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0" y="1484785"/>
          <a:ext cx="6131770" cy="5149060"/>
        </p:xfrm>
        <a:graphic>
          <a:graphicData uri="http://schemas.openxmlformats.org/drawingml/2006/table">
            <a:tbl>
              <a:tblPr/>
              <a:tblGrid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</a:tblGrid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ю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«Отыщи знакомые имена».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0" y="1484785"/>
          <a:ext cx="6131770" cy="5149060"/>
        </p:xfrm>
        <a:graphic>
          <a:graphicData uri="http://schemas.openxmlformats.org/drawingml/2006/table">
            <a:tbl>
              <a:tblPr/>
              <a:tblGrid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  <a:gridCol w="613177"/>
              </a:tblGrid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ю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atalog-books.ru/books/buratino/files/7-s-us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632848" cy="32080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Алексей Николаевич Толстой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836712"/>
          <a:ext cx="8352927" cy="5832648"/>
        </p:xfrm>
        <a:graphic>
          <a:graphicData uri="http://schemas.openxmlformats.org/drawingml/2006/table">
            <a:tbl>
              <a:tblPr/>
              <a:tblGrid>
                <a:gridCol w="2784018"/>
                <a:gridCol w="2784018"/>
                <a:gridCol w="2784891"/>
              </a:tblGrid>
              <a:tr h="5832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200" dirty="0" smtClean="0"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+mn-lt"/>
                        </a:rPr>
                        <a:t>10 января</a:t>
                      </a:r>
                      <a:r>
                        <a:rPr lang="ru-RU" sz="2200" dirty="0" smtClean="0">
                          <a:latin typeface="+mn-lt"/>
                          <a:ea typeface="Times New Roman"/>
                        </a:rPr>
                        <a:t>1883 г. 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+mn-lt"/>
                        </a:rPr>
                        <a:t>23 февраля 1945 г.</a:t>
                      </a:r>
                      <a:endParaRPr lang="ru-RU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Школа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endParaRPr lang="ru-RU" sz="4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/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книги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мать Александра Леонтьевна Востром, детская писательница 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Times New Roman"/>
                        </a:rPr>
                        <a:t>книги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000" b="0" dirty="0">
                          <a:latin typeface="Times New Roman"/>
                          <a:ea typeface="Times New Roman"/>
                        </a:rPr>
                        <a:t>дети                 взрослые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3" name="Стрелка вправо 2"/>
          <p:cNvSpPr>
            <a:spLocks noChangeArrowheads="1"/>
          </p:cNvSpPr>
          <p:nvPr/>
        </p:nvSpPr>
        <p:spPr bwMode="auto">
          <a:xfrm rot="5400000">
            <a:off x="4176924" y="1613440"/>
            <a:ext cx="604877" cy="21428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http://www.helpmammy.ru/images/pisateli/Tolstoi_A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276987" cy="3013660"/>
          </a:xfrm>
          <a:prstGeom prst="rect">
            <a:avLst/>
          </a:prstGeom>
          <a:noFill/>
        </p:spPr>
      </p:pic>
      <p:pic>
        <p:nvPicPr>
          <p:cNvPr id="15367" name="Picture 7" descr="http://alexgetti.narod.ru/imgv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1409869" cy="1878279"/>
          </a:xfrm>
          <a:prstGeom prst="rect">
            <a:avLst/>
          </a:prstGeom>
          <a:noFill/>
        </p:spPr>
      </p:pic>
      <p:pic>
        <p:nvPicPr>
          <p:cNvPr id="15369" name="Picture 9" descr="http://www.libex.ru/dimg/3a1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05064"/>
            <a:ext cx="773419" cy="1214088"/>
          </a:xfrm>
          <a:prstGeom prst="rect">
            <a:avLst/>
          </a:prstGeom>
          <a:noFill/>
        </p:spPr>
      </p:pic>
      <p:pic>
        <p:nvPicPr>
          <p:cNvPr id="15373" name="Picture 13" descr="http://j.livelib.ru/boocover/1000197855/l/013e/Aleksej_Tolstoj__Priklyucheniya_Burat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47838"/>
            <a:ext cx="936103" cy="1287142"/>
          </a:xfrm>
          <a:prstGeom prst="rect">
            <a:avLst/>
          </a:prstGeom>
          <a:noFill/>
        </p:spPr>
      </p:pic>
      <p:pic>
        <p:nvPicPr>
          <p:cNvPr id="15375" name="Picture 15" descr="http://www.sprinter.ru/pic/big/ff08d6aeabe6d4294f6982b23e0c900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373216"/>
            <a:ext cx="792088" cy="1215135"/>
          </a:xfrm>
          <a:prstGeom prst="rect">
            <a:avLst/>
          </a:prstGeom>
          <a:noFill/>
        </p:spPr>
      </p:pic>
      <p:pic>
        <p:nvPicPr>
          <p:cNvPr id="15377" name="Picture 17" descr="http://books.iqbuy.ru/img/books/9785/69/91/99/40/9785699199402-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3" y="5277204"/>
            <a:ext cx="936104" cy="1248140"/>
          </a:xfrm>
          <a:prstGeom prst="rect">
            <a:avLst/>
          </a:prstGeom>
          <a:noFill/>
        </p:spPr>
      </p:pic>
      <p:sp>
        <p:nvSpPr>
          <p:cNvPr id="16" name="Стрелка вправо 2"/>
          <p:cNvSpPr>
            <a:spLocks noChangeArrowheads="1"/>
          </p:cNvSpPr>
          <p:nvPr/>
        </p:nvSpPr>
        <p:spPr bwMode="auto">
          <a:xfrm rot="3931454">
            <a:off x="7097042" y="3322563"/>
            <a:ext cx="422524" cy="282368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трелка вправо 2"/>
          <p:cNvSpPr>
            <a:spLocks noChangeArrowheads="1"/>
          </p:cNvSpPr>
          <p:nvPr/>
        </p:nvSpPr>
        <p:spPr bwMode="auto">
          <a:xfrm rot="7652327">
            <a:off x="6545626" y="3325333"/>
            <a:ext cx="422524" cy="282368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980728"/>
            <a:ext cx="864096" cy="9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Оксана\Pictures\дом-№-155-по-улице-Фрунзе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568" y="404664"/>
            <a:ext cx="6551760" cy="4913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37321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Жил Алексей Толстой на втором этаже деревянного дома № 155 с 1899 по 1901 год, когда учился в Самарском реальном училище.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/>
          <a:lstStyle/>
          <a:p>
            <a:pPr lvl="0"/>
            <a:r>
              <a:rPr lang="ru-RU" dirty="0" smtClean="0"/>
              <a:t>Отгадать имя литературного героя.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24744"/>
            <a:ext cx="186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ТРТЛЛ</a:t>
            </a:r>
            <a:endParaRPr lang="ru-RU" sz="3600" dirty="0"/>
          </a:p>
        </p:txBody>
      </p:sp>
      <p:pic>
        <p:nvPicPr>
          <p:cNvPr id="17410" name="Picture 2" descr="http://illustrators.ru/illustrations/418431_original.jpg?1334919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844825"/>
            <a:ext cx="1944216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05064"/>
            <a:ext cx="2943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ТОРТИЛЛА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700808"/>
            <a:ext cx="1507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КРБС</a:t>
            </a:r>
            <a:endParaRPr lang="ru-RU" sz="3600" dirty="0"/>
          </a:p>
        </p:txBody>
      </p:sp>
      <p:pic>
        <p:nvPicPr>
          <p:cNvPr id="17412" name="Picture 4" descr="http://img1.liveinternet.ru/images/attach/c/1/50/314/50314635_kanevskiy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1728192" cy="21941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1880" y="4725144"/>
            <a:ext cx="250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КАРАБАС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348880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ДРМР</a:t>
            </a:r>
            <a:endParaRPr lang="ru-RU" sz="3600" dirty="0"/>
          </a:p>
        </p:txBody>
      </p:sp>
      <p:pic>
        <p:nvPicPr>
          <p:cNvPr id="17414" name="Picture 6" descr="http://im8-tub-ru.yandex.net/i?id=218911871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6952"/>
            <a:ext cx="1579240" cy="18506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56176" y="5085184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ДУРЕМАР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/>
          <a:lstStyle/>
          <a:p>
            <a:pPr lvl="0"/>
            <a:r>
              <a:rPr lang="ru-RU" dirty="0" smtClean="0"/>
              <a:t>Отгадать имя литературного героя.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93096"/>
            <a:ext cx="3086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МАЛЬВИНА</a:t>
            </a:r>
            <a:endParaRPr lang="ru-RU" sz="3600" dirty="0"/>
          </a:p>
        </p:txBody>
      </p:sp>
      <p:pic>
        <p:nvPicPr>
          <p:cNvPr id="19458" name="Picture 2" descr="http://cs11230.userapi.com/u22807874/-6/x_f5422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1656184" cy="21159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07976" y="1349152"/>
            <a:ext cx="1715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МЛВН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844824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РТМН</a:t>
            </a:r>
            <a:endParaRPr lang="ru-RU" sz="3600" dirty="0"/>
          </a:p>
        </p:txBody>
      </p:sp>
      <p:pic>
        <p:nvPicPr>
          <p:cNvPr id="19460" name="Picture 4" descr="http://s43.radikal.ru/i100/0912/01/418290b729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328882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47864" y="4797152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АРТЕМОН</a:t>
            </a:r>
            <a:endParaRPr lang="ru-RU" sz="3600" dirty="0"/>
          </a:p>
        </p:txBody>
      </p:sp>
      <p:pic>
        <p:nvPicPr>
          <p:cNvPr id="19462" name="Picture 6" descr="http://www.proza.ru/pics/2010/02/09/1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1916367" cy="25614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948264" y="1988840"/>
            <a:ext cx="1191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ПЬР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5157192"/>
            <a:ext cx="1883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ПЬЕРО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79512" y="908720"/>
            <a:ext cx="5040560" cy="3960440"/>
            <a:chOff x="2617" y="4016"/>
            <a:chExt cx="4906" cy="3080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4401" y="4016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4847" y="401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5293" y="401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5739" y="401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6185" y="401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7077" y="517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7077" y="401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6631" y="401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401" y="4401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5739" y="440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5293" y="440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4847" y="440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3955" y="440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4401" y="4786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4401" y="5171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4401" y="5556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4401" y="5941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4401" y="6711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4401" y="6326"/>
              <a:ext cx="446" cy="38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3063" y="478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3509" y="478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3955" y="478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4847" y="478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6631" y="517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6185" y="517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5739" y="517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5293" y="517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4847" y="517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955" y="517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5739" y="555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5293" y="555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4847" y="555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6185" y="555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3509" y="555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3955" y="555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5293" y="671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2617" y="594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3063" y="594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3509" y="594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3955" y="594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5293" y="594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4847" y="594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4847" y="671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5293" y="632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4847" y="6326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3509" y="671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3955" y="671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5739" y="5941"/>
              <a:ext cx="44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1556" name="Picture 52" descr="http://delopodushe.ru/files/foto_news/foto_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92242" cy="1058937"/>
          </a:xfrm>
          <a:prstGeom prst="rect">
            <a:avLst/>
          </a:prstGeom>
          <a:noFill/>
        </p:spPr>
      </p:pic>
      <p:pic>
        <p:nvPicPr>
          <p:cNvPr id="56" name="Picture 2" descr="http://cs11230.userapi.com/u22807874/-6/x_f5422a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619980" cy="792088"/>
          </a:xfrm>
          <a:prstGeom prst="rect">
            <a:avLst/>
          </a:prstGeom>
          <a:noFill/>
        </p:spPr>
      </p:pic>
      <p:pic>
        <p:nvPicPr>
          <p:cNvPr id="57" name="Picture 4" descr="http://s43.radikal.ru/i100/0912/01/418290b729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56792"/>
            <a:ext cx="883369" cy="792088"/>
          </a:xfrm>
          <a:prstGeom prst="rect">
            <a:avLst/>
          </a:prstGeom>
          <a:noFill/>
        </p:spPr>
      </p:pic>
      <p:pic>
        <p:nvPicPr>
          <p:cNvPr id="58" name="Picture 2" descr="http://illustrators.ru/illustrations/418431_original.jpg?13349191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720079" cy="720079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5364088" y="83671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Кому принадлежат эти слова: “Глаза-то слепые…Показалось – это собачонка на дереве”. 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907704" y="620688"/>
            <a:ext cx="336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Базилио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292080" y="198884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Куда </a:t>
            </a:r>
            <a:r>
              <a:rPr lang="ru-RU" dirty="0" err="1" smtClean="0"/>
              <a:t>Мальвина</a:t>
            </a:r>
            <a:r>
              <a:rPr lang="ru-RU" dirty="0" smtClean="0"/>
              <a:t> велела </a:t>
            </a:r>
            <a:r>
              <a:rPr lang="ru-RU" dirty="0" err="1" smtClean="0"/>
              <a:t>Артемону</a:t>
            </a:r>
            <a:r>
              <a:rPr lang="ru-RU" dirty="0" smtClean="0"/>
              <a:t> отвести провинившегося Буратино? 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547664" y="1124744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чулан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427984" y="292494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Кто спасался бегством от </a:t>
            </a:r>
            <a:r>
              <a:rPr lang="ru-RU" dirty="0" err="1" smtClean="0"/>
              <a:t>полицей</a:t>
            </a:r>
            <a:r>
              <a:rPr lang="ru-RU" dirty="0" smtClean="0"/>
              <a:t>- </a:t>
            </a:r>
            <a:r>
              <a:rPr lang="ru-RU" dirty="0" err="1" smtClean="0"/>
              <a:t>ских</a:t>
            </a:r>
            <a:r>
              <a:rPr lang="ru-RU" dirty="0" smtClean="0"/>
              <a:t> собак верхом на зайце?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39552" y="1628800"/>
            <a:ext cx="2460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Пьеро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51920" y="3501008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Где Буратино расстался с одним из золотых, подаренных ему Карабасом </a:t>
            </a:r>
            <a:r>
              <a:rPr lang="ru-RU" dirty="0" err="1" smtClean="0"/>
              <a:t>Барабасом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475656" y="2132856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харчевня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35896" y="4365104"/>
            <a:ext cx="31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 Верный пес </a:t>
            </a:r>
            <a:r>
              <a:rPr lang="ru-RU" dirty="0" err="1" smtClean="0"/>
              <a:t>Мальвины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043608" y="2636912"/>
            <a:ext cx="338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Артемон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63888" y="4653136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 Черепаха с золотым ключиком. 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79512" y="3140968"/>
            <a:ext cx="375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Тортилла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1520" y="501317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Что было в руках у разбойника – кота </a:t>
            </a:r>
            <a:r>
              <a:rPr lang="ru-RU" dirty="0" err="1" smtClean="0"/>
              <a:t>Базилио</a:t>
            </a:r>
            <a:r>
              <a:rPr lang="ru-RU" dirty="0" smtClean="0"/>
              <a:t>, гнавшегося за Буратино? 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907704" y="3645024"/>
            <a:ext cx="1702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нож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1520" y="57332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Куда отправился Буратино с азбукой, но так и не дошел? 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899592" y="4077072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школа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18434" name="Picture 2" descr="http://s60.radikal.ru/i169/1103/08/647c770eaf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070" y="1397425"/>
            <a:ext cx="7339330" cy="51874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dirty="0" smtClean="0"/>
              <a:t>Волшебный сундучок</a:t>
            </a:r>
            <a:endParaRPr lang="ru-RU" dirty="0"/>
          </a:p>
        </p:txBody>
      </p:sp>
      <p:pic>
        <p:nvPicPr>
          <p:cNvPr id="22530" name="Picture 2" descr="http://img.sunhome.ru/UsersGallery/Cards/79/188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088" y="1609558"/>
            <a:ext cx="5336200" cy="46277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1719</TotalTime>
  <Words>630</Words>
  <Application>Microsoft Office PowerPoint</Application>
  <PresentationFormat>Экран (4:3)</PresentationFormat>
  <Paragraphs>318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Урок внеклассного чтения в 4 классе. литературная игра по сказке    </vt:lpstr>
      <vt:lpstr>Слайд 2</vt:lpstr>
      <vt:lpstr>Алексей Николаевич Толстой</vt:lpstr>
      <vt:lpstr>Слайд 4</vt:lpstr>
      <vt:lpstr>Отгадать имя литературного героя.</vt:lpstr>
      <vt:lpstr>Отгадать имя литературного героя.</vt:lpstr>
      <vt:lpstr>Кроссворд</vt:lpstr>
      <vt:lpstr>Викторина</vt:lpstr>
      <vt:lpstr>Волшебный сундучок</vt:lpstr>
      <vt:lpstr>Волшебный сундучок</vt:lpstr>
      <vt:lpstr>Волшебный сундучок</vt:lpstr>
      <vt:lpstr>Волшебный сундучок</vt:lpstr>
      <vt:lpstr>Волшебный сундучок</vt:lpstr>
      <vt:lpstr>Волшебный сундучок</vt:lpstr>
      <vt:lpstr>Волшебный сундучок</vt:lpstr>
      <vt:lpstr>Кто это?</vt:lpstr>
      <vt:lpstr>В стране сказочных героев.</vt:lpstr>
      <vt:lpstr>Породы собак</vt:lpstr>
      <vt:lpstr>«Мастерская папы Карло».</vt:lpstr>
      <vt:lpstr>«Угадай мелодию».</vt:lpstr>
      <vt:lpstr>«Поле чудес»</vt:lpstr>
      <vt:lpstr>«Отыщи знакомые имена».</vt:lpstr>
      <vt:lpstr>«Отыщи знакомые имена».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внеклассного чтения в 4 классе.  литературная игра по сказке   А. Н. Толстого «Золотой ключик, или Приключения Буратино».</dc:title>
  <dc:creator>Оксана</dc:creator>
  <cp:lastModifiedBy>Оксана</cp:lastModifiedBy>
  <cp:revision>45</cp:revision>
  <dcterms:created xsi:type="dcterms:W3CDTF">2012-10-20T15:17:39Z</dcterms:created>
  <dcterms:modified xsi:type="dcterms:W3CDTF">2012-10-22T20:03:46Z</dcterms:modified>
</cp:coreProperties>
</file>