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70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3C23E4-E184-430B-BD4F-7A53CFA07FFA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9CCB79-6714-4D70-8050-16EA72B8FC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264696" cy="2232248"/>
          </a:xfrm>
        </p:spPr>
        <p:txBody>
          <a:bodyPr>
            <a:noAutofit/>
          </a:bodyPr>
          <a:lstStyle/>
          <a:p>
            <a:pPr indent="152400" algn="ctr"/>
            <a:r>
              <a:rPr lang="ru-RU" sz="2800" b="1" i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Департамент образования города Москвы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Государственное бюджетное общеобразовательное  учреждение</a:t>
            </a:r>
            <a:r>
              <a:rPr lang="ru-RU" sz="2800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города Москвы «</a:t>
            </a:r>
            <a:r>
              <a:rPr lang="ru-RU" sz="2800" i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Ш</a:t>
            </a:r>
            <a:r>
              <a:rPr lang="ru-RU" sz="2800" b="1" i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кола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№2090»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789040"/>
            <a:ext cx="8229600" cy="23371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Майорова А.Ю.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работы в должности 5 лет.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познакомить детей с нетрадиционными техниками лепки.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14756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развитие координации рук при размывании, нанесении пластилина, формирование и развитие фантазии и воображения, умение видеть и понимать смысл событий, которые происходят в сказках;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учить наносить пластилин тонким слоем на ограниченную поверхность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заинтересовать и привить любовь к русским народным сказкам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4) закрепить в памяти детей народные сказки по средствам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5) воспитание ответственности, бережного отношения и экономии материала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своей работе я попробовала нетрадиционные техники развития творчества: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это нетрадиционная</a:t>
            </a: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техника лепки, которая выражается в</a:t>
            </a: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«рисовании» пластилином более или менее</a:t>
            </a: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выпуклых по объёму (барельефных) изображений</a:t>
            </a: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горизонтальной поверхности.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Пластилиновая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крайне проста - из пластилина вылепляются маленькие шарики (или квадратики), которые укладываются на лист картона вплотную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25010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DSC00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616624" cy="3888432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8365" y="901749"/>
            <a:ext cx="3131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картоне нарисован контур домика, облако и солнце.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H:\DSC0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9608"/>
            <a:ext cx="5196277" cy="3528392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157" y="4653136"/>
            <a:ext cx="40138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помощью пластилина начинаем раскрашивать дом лубяной или ледяной.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DSC0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94" y="188640"/>
            <a:ext cx="4433693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DSC0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" y="188640"/>
            <a:ext cx="4464495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:\DSC00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95" y="3398096"/>
            <a:ext cx="4433693" cy="3271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DSC000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" y="3429000"/>
            <a:ext cx="4464496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DSC0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1018"/>
            <a:ext cx="4355976" cy="3266982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DSC00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DSC00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2522" y="1380882"/>
            <a:ext cx="3246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какие домики!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образом, на основе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проделанных работ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увидела, что у детей возрос интерес к нетрадиционной технике в лепке. Они стали творчески всматриваться в окружающий мир, находить разные оттенки, приобрели опыт эстетического восприятия. Они создают новое, оригинальное, проявляют творчество, фантазию, реализуют свой замысел, и самостоятельно находят средства для его воплощения.</a:t>
            </a:r>
          </a:p>
        </p:txBody>
      </p:sp>
    </p:spTree>
    <p:extLst>
      <p:ext uri="{BB962C8B-B14F-4D97-AF65-F5344CB8AC3E}">
        <p14:creationId xmlns:p14="http://schemas.microsoft.com/office/powerpoint/2010/main" val="10770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744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225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Департамент образования города Москвы Государственное бюджетное общеобразовательное  учреждение города Москвы «Школа №2090»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бюджетное общеобразовательное  учреждение города Москвы «Школа №2090» </dc:title>
  <dc:creator>Home_DEN</dc:creator>
  <cp:lastModifiedBy>Home_DEN</cp:lastModifiedBy>
  <cp:revision>1</cp:revision>
  <dcterms:created xsi:type="dcterms:W3CDTF">2016-04-08T07:10:37Z</dcterms:created>
  <dcterms:modified xsi:type="dcterms:W3CDTF">2016-04-08T07:17:42Z</dcterms:modified>
</cp:coreProperties>
</file>