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2" r:id="rId4"/>
    <p:sldId id="265" r:id="rId5"/>
    <p:sldId id="264" r:id="rId6"/>
    <p:sldId id="271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488" autoAdjust="0"/>
  </p:normalViewPr>
  <p:slideViewPr>
    <p:cSldViewPr>
      <p:cViewPr>
        <p:scale>
          <a:sx n="47" d="100"/>
          <a:sy n="47" d="100"/>
        </p:scale>
        <p:origin x="-2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C0A0-3041-4D9D-A89D-618381013ADE}" type="datetimeFigureOut">
              <a:rPr lang="ru-RU" smtClean="0"/>
              <a:t>08.04.2016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7C6D-68F8-48C0-B895-EE8B0A901CA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C0A0-3041-4D9D-A89D-618381013ADE}" type="datetimeFigureOut">
              <a:rPr lang="ru-RU" smtClean="0"/>
              <a:t>08.04.2016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7C6D-68F8-48C0-B895-EE8B0A901CA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C0A0-3041-4D9D-A89D-618381013ADE}" type="datetimeFigureOut">
              <a:rPr lang="ru-RU" smtClean="0"/>
              <a:t>08.04.2016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7C6D-68F8-48C0-B895-EE8B0A901CA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C0A0-3041-4D9D-A89D-618381013ADE}" type="datetimeFigureOut">
              <a:rPr lang="ru-RU" smtClean="0"/>
              <a:t>08.04.2016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7C6D-68F8-48C0-B895-EE8B0A901CA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C0A0-3041-4D9D-A89D-618381013ADE}" type="datetimeFigureOut">
              <a:rPr lang="ru-RU" smtClean="0"/>
              <a:t>08.04.2016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7C6D-68F8-48C0-B895-EE8B0A901CA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C0A0-3041-4D9D-A89D-618381013ADE}" type="datetimeFigureOut">
              <a:rPr lang="ru-RU" smtClean="0"/>
              <a:t>08.04.2016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7C6D-68F8-48C0-B895-EE8B0A901CA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C0A0-3041-4D9D-A89D-618381013ADE}" type="datetimeFigureOut">
              <a:rPr lang="ru-RU" smtClean="0"/>
              <a:t>08.04.2016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7C6D-68F8-48C0-B895-EE8B0A901CA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C0A0-3041-4D9D-A89D-618381013ADE}" type="datetimeFigureOut">
              <a:rPr lang="ru-RU" smtClean="0"/>
              <a:t>08.04.2016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7C6D-68F8-48C0-B895-EE8B0A901CA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C0A0-3041-4D9D-A89D-618381013ADE}" type="datetimeFigureOut">
              <a:rPr lang="ru-RU" smtClean="0"/>
              <a:t>08.04.2016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7C6D-68F8-48C0-B895-EE8B0A901CA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C0A0-3041-4D9D-A89D-618381013ADE}" type="datetimeFigureOut">
              <a:rPr lang="ru-RU" smtClean="0"/>
              <a:t>08.04.2016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7C6D-68F8-48C0-B895-EE8B0A901CA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C0A0-3041-4D9D-A89D-618381013ADE}" type="datetimeFigureOut">
              <a:rPr lang="ru-RU" smtClean="0"/>
              <a:t>08.04.2016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7C6D-68F8-48C0-B895-EE8B0A901CA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BEC0A0-3041-4D9D-A89D-618381013ADE}" type="datetimeFigureOut">
              <a:rPr lang="ru-RU" smtClean="0"/>
              <a:t>08.04.2016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E47C6D-68F8-48C0-B895-EE8B0A901CA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640960" cy="475252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Понятие "мелкая моторика" обозначает точные двигательные способности рук. Нормальное развитие речи тесно связано с развитием движений пальцев рук. Мелкая моторика - это высоко координированная деятельность, которой наш мозг управляет особо точно. Речевые и двигательные зоны в коре головного мозга близко расположены, и поэтому возбуждение, возникающее в двигательной области коры больших полушарий, передается на центры речевой моторной зоны и стимулирует артикуляцию. Поскольку ребенку с возрастом потребуется точная, координированная работа кистей и пальцев, чтобы рисовать, лепить или одеваться, то развитию мелкой моторики необходимо уделять много внимания.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6864" cy="183006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Развивающие игры для детей младшего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дошкольного возраста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на развитие мелкой моторики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3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8248"/>
            <a:ext cx="8219256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</a:rPr>
              <a:t>Цель:  развитие мелкой и общей моторики и речи детей, расширение кругозора.</a:t>
            </a:r>
            <a:br>
              <a:rPr lang="ru-RU" sz="31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3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6632"/>
            <a:ext cx="8219256" cy="674136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7000" dirty="0" smtClean="0">
                <a:solidFill>
                  <a:schemeClr val="accent4">
                    <a:lumMod val="75000"/>
                  </a:schemeClr>
                </a:solidFill>
              </a:rPr>
              <a:t>Игра «Волшебные картинки»  </a:t>
            </a:r>
            <a:endParaRPr lang="ru-RU" sz="7000" dirty="0" smtClean="0"/>
          </a:p>
          <a:p>
            <a:pPr marL="0" indent="0">
              <a:buNone/>
            </a:pPr>
            <a:endParaRPr lang="ru-RU" sz="7000" dirty="0" smtClean="0"/>
          </a:p>
          <a:p>
            <a:pPr marL="0" indent="0">
              <a:buNone/>
            </a:pPr>
            <a:r>
              <a:rPr lang="ru-RU" sz="7000" dirty="0" smtClean="0"/>
              <a:t>                   - Игры своими руками-</a:t>
            </a:r>
          </a:p>
          <a:p>
            <a:pPr marL="0" indent="0">
              <a:buNone/>
            </a:pPr>
            <a:endParaRPr lang="ru-RU" sz="7000" dirty="0"/>
          </a:p>
          <a:p>
            <a:pPr marL="0" indent="0">
              <a:buNone/>
            </a:pPr>
            <a:r>
              <a:rPr lang="ru-RU" sz="7000" dirty="0" smtClean="0"/>
              <a:t>        </a:t>
            </a:r>
          </a:p>
          <a:p>
            <a:pPr marL="0" indent="0">
              <a:buNone/>
            </a:pPr>
            <a:r>
              <a:rPr lang="ru-RU" sz="7000" dirty="0" smtClean="0"/>
              <a:t>Дети рассматривают  и называют  различные геометрические формы (круги, квадраты, треугольники), предметные картинки, определяют их цвет, собирают картинки на фланелеграфе, на столе. Можно предложить такие темы игр: «Узнавалки», «Угадай кто это?», «Кто, гуляет по полянке?», «Кто за кем бежит…?» и т.д. . Возможно  сопровождать работу  чтением стихотворения  по данной картинке.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332656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1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овая папка\SAM_1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" y="0"/>
            <a:ext cx="3850673" cy="513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Новая папка\SAM_11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2818"/>
            <a:ext cx="4181696" cy="51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8253" y="5181009"/>
            <a:ext cx="3776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Свою куклу-</a:t>
            </a:r>
            <a:r>
              <a:rPr lang="ru-RU" b="1" dirty="0"/>
              <a:t>неваляшку</a:t>
            </a:r>
            <a:r>
              <a:rPr lang="ru-RU" dirty="0"/>
              <a:t> Я укладывала спать: Рассказать хотела сказку, А она – решила встать.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53195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Что ж ты, мишка-шалунишка,</a:t>
            </a:r>
            <a:br>
              <a:rPr lang="ru-RU" dirty="0"/>
            </a:br>
            <a:r>
              <a:rPr lang="ru-RU" dirty="0"/>
              <a:t>Перепачкал все штанишки?</a:t>
            </a:r>
            <a:br>
              <a:rPr lang="ru-RU" dirty="0"/>
            </a:br>
            <a:r>
              <a:rPr lang="ru-RU" dirty="0"/>
              <a:t>За обедом баловался</a:t>
            </a:r>
            <a:br>
              <a:rPr lang="ru-RU" dirty="0"/>
            </a:br>
            <a:r>
              <a:rPr lang="ru-RU" dirty="0"/>
              <a:t>И кефиром обливался.</a:t>
            </a:r>
          </a:p>
        </p:txBody>
      </p:sp>
    </p:spTree>
    <p:extLst>
      <p:ext uri="{BB962C8B-B14F-4D97-AF65-F5344CB8AC3E}">
        <p14:creationId xmlns:p14="http://schemas.microsoft.com/office/powerpoint/2010/main" val="4766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28186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Что </a:t>
            </a:r>
            <a:r>
              <a:rPr lang="ru-RU" dirty="0"/>
              <a:t>за странная картинка?</a:t>
            </a:r>
            <a:br>
              <a:rPr lang="ru-RU" dirty="0"/>
            </a:br>
            <a:r>
              <a:rPr lang="ru-RU" dirty="0"/>
              <a:t>Вот пушистая травинка</a:t>
            </a:r>
            <a:br>
              <a:rPr lang="ru-RU" dirty="0"/>
            </a:br>
            <a:r>
              <a:rPr lang="ru-RU" dirty="0"/>
              <a:t>Плавно по листку ползет.</a:t>
            </a:r>
            <a:br>
              <a:rPr lang="ru-RU" dirty="0"/>
            </a:br>
            <a:r>
              <a:rPr lang="ru-RU" dirty="0"/>
              <a:t>Все жует, жует, жует.</a:t>
            </a:r>
            <a:br>
              <a:rPr lang="ru-RU" dirty="0"/>
            </a:br>
            <a:r>
              <a:rPr lang="ru-RU" dirty="0"/>
              <a:t>Не жучок, не птица.</a:t>
            </a:r>
            <a:br>
              <a:rPr lang="ru-RU" dirty="0"/>
            </a:br>
            <a:r>
              <a:rPr lang="ru-RU" dirty="0"/>
              <a:t>Это </a:t>
            </a:r>
            <a:r>
              <a:rPr lang="ru-RU" b="1" dirty="0" smtClean="0"/>
              <a:t> Гусеница.</a:t>
            </a:r>
            <a:endParaRPr lang="ru-RU" dirty="0"/>
          </a:p>
        </p:txBody>
      </p:sp>
      <p:pic>
        <p:nvPicPr>
          <p:cNvPr id="3" name="Picture 2" descr="C:\Users\1\Desktop\Новая папка\SAM_11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4" b="33429"/>
          <a:stretch/>
        </p:blipFill>
        <p:spPr bwMode="auto">
          <a:xfrm>
            <a:off x="152400" y="332656"/>
            <a:ext cx="9031167" cy="33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Новая папка\SAM_11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" t="26002" r="3125" b="3125"/>
          <a:stretch/>
        </p:blipFill>
        <p:spPr bwMode="auto">
          <a:xfrm>
            <a:off x="29327" y="0"/>
            <a:ext cx="93274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9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Новая папка\SAM_123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t="18590" r="1602"/>
          <a:stretch/>
        </p:blipFill>
        <p:spPr bwMode="auto">
          <a:xfrm>
            <a:off x="1" y="260648"/>
            <a:ext cx="9036496" cy="64807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00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1128" y="0"/>
            <a:ext cx="5454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«Сенсорная юбка»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0845" y="98072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Дети нанизывают </a:t>
            </a:r>
            <a:r>
              <a:rPr lang="ru-RU" sz="2400" dirty="0"/>
              <a:t>на </a:t>
            </a:r>
            <a:r>
              <a:rPr lang="ru-RU" sz="2400" dirty="0" smtClean="0"/>
              <a:t>пуговицы и кнопки   разные украшения для юбки: </a:t>
            </a:r>
            <a:r>
              <a:rPr lang="ru-RU" sz="2400" dirty="0"/>
              <a:t>цветы, жучки, листья и  т.д</a:t>
            </a:r>
            <a:r>
              <a:rPr lang="ru-RU" sz="2400" dirty="0" smtClean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63787" y="37890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«Чудесный карман»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62629" y="486916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Дети </a:t>
            </a:r>
            <a:r>
              <a:rPr lang="ru-RU" sz="2000" b="1" dirty="0" smtClean="0"/>
              <a:t>на ощупь  угадывают  и называют предметы, спрятанные в кармане сенсорной  юбки.</a:t>
            </a:r>
            <a:endParaRPr lang="ru-RU" sz="2000" b="1" dirty="0"/>
          </a:p>
        </p:txBody>
      </p:sp>
      <p:pic>
        <p:nvPicPr>
          <p:cNvPr id="1026" name="Picture 2" descr="C:\Users\1\Desktop\Новая папка\SAM_12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8" t="16352" r="22264" b="5912"/>
          <a:stretch/>
        </p:blipFill>
        <p:spPr bwMode="auto">
          <a:xfrm>
            <a:off x="251520" y="132559"/>
            <a:ext cx="2961033" cy="326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Новая папка\SAM_12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t="23648" r="20075"/>
          <a:stretch/>
        </p:blipFill>
        <p:spPr bwMode="auto">
          <a:xfrm>
            <a:off x="827585" y="3613928"/>
            <a:ext cx="3535044" cy="309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9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</TotalTime>
  <Words>246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Развивающие игры для детей младшего дошкольного возраста на развитие мелкой моторики </vt:lpstr>
      <vt:lpstr>  Цель:  развитие мелкой и общей моторики и речи детей, расширение кругозора.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Развивающие игры для детей младшего дошкольного возраста на развитие мелкой моторики</dc:title>
  <dc:creator>1</dc:creator>
  <cp:lastModifiedBy>1</cp:lastModifiedBy>
  <cp:revision>16</cp:revision>
  <dcterms:created xsi:type="dcterms:W3CDTF">2015-01-22T14:17:06Z</dcterms:created>
  <dcterms:modified xsi:type="dcterms:W3CDTF">2016-04-08T06:07:36Z</dcterms:modified>
</cp:coreProperties>
</file>