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5" r:id="rId1"/>
  </p:sldMasterIdLst>
  <p:sldIdLst>
    <p:sldId id="270" r:id="rId2"/>
    <p:sldId id="271" r:id="rId3"/>
    <p:sldId id="272" r:id="rId4"/>
    <p:sldId id="273" r:id="rId5"/>
    <p:sldId id="274" r:id="rId6"/>
    <p:sldId id="260" r:id="rId7"/>
    <p:sldId id="261" r:id="rId8"/>
    <p:sldId id="262" r:id="rId9"/>
    <p:sldId id="264" r:id="rId10"/>
    <p:sldId id="266" r:id="rId11"/>
    <p:sldId id="267" r:id="rId12"/>
    <p:sldId id="268" r:id="rId13"/>
    <p:sldId id="269" r:id="rId14"/>
    <p:sldId id="275" r:id="rId15"/>
    <p:sldId id="27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2048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4/7/2016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44619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70624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73191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29469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4/7/2016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88255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4/7/2016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22394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02045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51873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48A87A34-81AB-432B-8DAE-1953F412C126}" type="datetimeFigureOut">
              <a:rPr lang="en-US" smtClean="0"/>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14808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0185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4035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3557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t>4/7/2016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96452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t>4/7/2016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8261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8A87A34-81AB-432B-8DAE-1953F412C126}" type="datetimeFigureOut">
              <a:rPr lang="en-US" smtClean="0"/>
              <a:t>4/7/2016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08314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4/7/2016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5126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4/7/2016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23896946"/>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51012" y="734096"/>
            <a:ext cx="8689976" cy="1880316"/>
          </a:xfrm>
        </p:spPr>
        <p:txBody>
          <a:bodyPr>
            <a:normAutofit fontScale="90000"/>
          </a:bodyPr>
          <a:lstStyle/>
          <a:p>
            <a:r>
              <a:rPr lang="ru-RU" dirty="0" err="1"/>
              <a:t>Детско</a:t>
            </a:r>
            <a:r>
              <a:rPr lang="ru-RU" dirty="0"/>
              <a:t> – родительский клуб</a:t>
            </a:r>
          </a:p>
        </p:txBody>
      </p:sp>
      <p:sp>
        <p:nvSpPr>
          <p:cNvPr id="3" name="Подзаголовок 2"/>
          <p:cNvSpPr>
            <a:spLocks noGrp="1"/>
          </p:cNvSpPr>
          <p:nvPr>
            <p:ph type="subTitle" idx="1"/>
          </p:nvPr>
        </p:nvSpPr>
        <p:spPr>
          <a:xfrm>
            <a:off x="1751012" y="2717442"/>
            <a:ext cx="8689976" cy="2540357"/>
          </a:xfrm>
        </p:spPr>
        <p:txBody>
          <a:bodyPr>
            <a:normAutofit/>
          </a:bodyPr>
          <a:lstStyle/>
          <a:p>
            <a:endParaRPr lang="ru-RU" dirty="0" smtClean="0"/>
          </a:p>
          <a:p>
            <a:r>
              <a:rPr lang="ru-RU" dirty="0" smtClean="0"/>
              <a:t>Мастер-класс в </a:t>
            </a:r>
            <a:r>
              <a:rPr lang="ru-RU" dirty="0"/>
              <a:t>старшей группе общеразвивающей </a:t>
            </a:r>
            <a:r>
              <a:rPr lang="ru-RU" dirty="0" smtClean="0"/>
              <a:t>направленности</a:t>
            </a:r>
          </a:p>
          <a:p>
            <a:r>
              <a:rPr lang="ru-RU" dirty="0" smtClean="0"/>
              <a:t>«Техника плетения кос»</a:t>
            </a:r>
            <a:endParaRPr lang="ru-RU" dirty="0"/>
          </a:p>
          <a:p>
            <a:r>
              <a:rPr lang="ru-RU" dirty="0"/>
              <a:t>Выполнила: </a:t>
            </a:r>
            <a:r>
              <a:rPr lang="ru-RU" dirty="0" err="1"/>
              <a:t>Казалиева</a:t>
            </a:r>
            <a:r>
              <a:rPr lang="ru-RU" dirty="0"/>
              <a:t> Д.С.</a:t>
            </a:r>
          </a:p>
          <a:p>
            <a:endParaRPr lang="ru-RU" dirty="0"/>
          </a:p>
        </p:txBody>
      </p:sp>
    </p:spTree>
    <p:extLst>
      <p:ext uri="{BB962C8B-B14F-4D97-AF65-F5344CB8AC3E}">
        <p14:creationId xmlns:p14="http://schemas.microsoft.com/office/powerpoint/2010/main" val="602651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4" y="875763"/>
            <a:ext cx="5934969" cy="515156"/>
          </a:xfrm>
        </p:spPr>
        <p:txBody>
          <a:bodyPr>
            <a:normAutofit fontScale="90000"/>
          </a:bodyPr>
          <a:lstStyle/>
          <a:p>
            <a:r>
              <a:rPr lang="ru-RU" sz="2800" dirty="0"/>
              <a:t>Пошаговая инструкция</a:t>
            </a:r>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l="6988" r="6988"/>
          <a:stretch>
            <a:fillRect/>
          </a:stretch>
        </p:blipFill>
        <p:spPr/>
      </p:pic>
      <p:sp>
        <p:nvSpPr>
          <p:cNvPr id="4" name="Текст 3"/>
          <p:cNvSpPr>
            <a:spLocks noGrp="1"/>
          </p:cNvSpPr>
          <p:nvPr>
            <p:ph type="body" sz="half" idx="2"/>
          </p:nvPr>
        </p:nvSpPr>
        <p:spPr>
          <a:xfrm>
            <a:off x="913794" y="1790164"/>
            <a:ext cx="5934949" cy="4001036"/>
          </a:xfrm>
        </p:spPr>
        <p:txBody>
          <a:bodyPr>
            <a:noAutofit/>
          </a:bodyPr>
          <a:lstStyle/>
          <a:p>
            <a:pPr algn="l"/>
            <a:r>
              <a:rPr lang="ru-RU" sz="3600" dirty="0" smtClean="0">
                <a:solidFill>
                  <a:srgbClr val="FF0000"/>
                </a:solidFill>
              </a:rPr>
              <a:t>3</a:t>
            </a:r>
            <a:r>
              <a:rPr lang="ru-RU" sz="3600" dirty="0" smtClean="0"/>
              <a:t>.</a:t>
            </a:r>
          </a:p>
          <a:p>
            <a:pPr algn="l"/>
            <a:r>
              <a:rPr lang="ru-RU" sz="3600" dirty="0" smtClean="0"/>
              <a:t>Разделите эту прядь на три части и обозначьте для себя условно номер каждой пряди: 1, 2 и 3</a:t>
            </a:r>
            <a:endParaRPr lang="ru-RU" sz="3600" dirty="0"/>
          </a:p>
        </p:txBody>
      </p:sp>
    </p:spTree>
    <p:extLst>
      <p:ext uri="{BB962C8B-B14F-4D97-AF65-F5344CB8AC3E}">
        <p14:creationId xmlns:p14="http://schemas.microsoft.com/office/powerpoint/2010/main" val="3798452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4" y="609600"/>
            <a:ext cx="5934969" cy="433589"/>
          </a:xfrm>
        </p:spPr>
        <p:txBody>
          <a:bodyPr>
            <a:noAutofit/>
          </a:bodyPr>
          <a:lstStyle/>
          <a:p>
            <a:r>
              <a:rPr lang="ru-RU" sz="2800" dirty="0"/>
              <a:t>Пошаговая инструкция</a:t>
            </a:r>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l="6988" r="6988"/>
          <a:stretch>
            <a:fillRect/>
          </a:stretch>
        </p:blipFill>
        <p:spPr/>
      </p:pic>
      <p:sp>
        <p:nvSpPr>
          <p:cNvPr id="4" name="Текст 3"/>
          <p:cNvSpPr>
            <a:spLocks noGrp="1"/>
          </p:cNvSpPr>
          <p:nvPr>
            <p:ph type="body" sz="half" idx="2"/>
          </p:nvPr>
        </p:nvSpPr>
        <p:spPr>
          <a:xfrm>
            <a:off x="913794" y="1481070"/>
            <a:ext cx="5934949" cy="4310129"/>
          </a:xfrm>
        </p:spPr>
        <p:txBody>
          <a:bodyPr/>
          <a:lstStyle/>
          <a:p>
            <a:pPr algn="l"/>
            <a:r>
              <a:rPr lang="ru-RU" sz="3600" dirty="0" smtClean="0">
                <a:solidFill>
                  <a:srgbClr val="FF0000"/>
                </a:solidFill>
              </a:rPr>
              <a:t>4.</a:t>
            </a:r>
          </a:p>
          <a:p>
            <a:pPr algn="l"/>
            <a:r>
              <a:rPr lang="ru-RU" sz="3600" dirty="0" smtClean="0">
                <a:solidFill>
                  <a:srgbClr val="FF0000"/>
                </a:solidFill>
              </a:rPr>
              <a:t> </a:t>
            </a:r>
            <a:r>
              <a:rPr lang="ru-RU" sz="3600" dirty="0" smtClean="0"/>
              <a:t>Прядь </a:t>
            </a:r>
            <a:r>
              <a:rPr lang="ru-RU" sz="3600" dirty="0"/>
              <a:t>№3 накиньте на вторую, а первая идет сверху между прядями 2 и 3.</a:t>
            </a:r>
          </a:p>
          <a:p>
            <a:pPr algn="l"/>
            <a:endParaRPr lang="ru-RU" dirty="0"/>
          </a:p>
        </p:txBody>
      </p:sp>
    </p:spTree>
    <p:extLst>
      <p:ext uri="{BB962C8B-B14F-4D97-AF65-F5344CB8AC3E}">
        <p14:creationId xmlns:p14="http://schemas.microsoft.com/office/powerpoint/2010/main" val="3636045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4" y="609601"/>
            <a:ext cx="5934969" cy="394952"/>
          </a:xfrm>
        </p:spPr>
        <p:txBody>
          <a:bodyPr>
            <a:noAutofit/>
          </a:bodyPr>
          <a:lstStyle/>
          <a:p>
            <a:r>
              <a:rPr lang="ru-RU" sz="2800" dirty="0"/>
              <a:t>Пошаговая инструкция</a:t>
            </a:r>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l="6988" r="6988"/>
          <a:stretch>
            <a:fillRect/>
          </a:stretch>
        </p:blipFill>
        <p:spPr/>
      </p:pic>
      <p:sp>
        <p:nvSpPr>
          <p:cNvPr id="4" name="Текст 3"/>
          <p:cNvSpPr>
            <a:spLocks noGrp="1"/>
          </p:cNvSpPr>
          <p:nvPr>
            <p:ph type="body" sz="half" idx="2"/>
          </p:nvPr>
        </p:nvSpPr>
        <p:spPr>
          <a:xfrm>
            <a:off x="913794" y="1197736"/>
            <a:ext cx="5934949" cy="4593464"/>
          </a:xfrm>
        </p:spPr>
        <p:txBody>
          <a:bodyPr>
            <a:noAutofit/>
          </a:bodyPr>
          <a:lstStyle/>
          <a:p>
            <a:pPr algn="l"/>
            <a:r>
              <a:rPr lang="ru-RU" sz="3200" dirty="0" smtClean="0">
                <a:solidFill>
                  <a:srgbClr val="FF0000"/>
                </a:solidFill>
              </a:rPr>
              <a:t>5</a:t>
            </a:r>
            <a:r>
              <a:rPr lang="ru-RU" sz="3200" dirty="0" smtClean="0"/>
              <a:t>.</a:t>
            </a:r>
          </a:p>
          <a:p>
            <a:pPr algn="l"/>
            <a:r>
              <a:rPr lang="ru-RU" sz="3200" dirty="0" smtClean="0"/>
              <a:t>Теперь </a:t>
            </a:r>
            <a:r>
              <a:rPr lang="ru-RU" sz="3200" dirty="0"/>
              <a:t>прядь №2 идет между второй и третьей. Далее продолжайте все то же самое, но каждый раз захватывайте новую прядку с бока головы.</a:t>
            </a:r>
          </a:p>
          <a:p>
            <a:pPr algn="l"/>
            <a:endParaRPr lang="ru-RU" sz="3600" dirty="0"/>
          </a:p>
        </p:txBody>
      </p:sp>
    </p:spTree>
    <p:extLst>
      <p:ext uri="{BB962C8B-B14F-4D97-AF65-F5344CB8AC3E}">
        <p14:creationId xmlns:p14="http://schemas.microsoft.com/office/powerpoint/2010/main" val="1106893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643613"/>
          </a:xfrm>
        </p:spPr>
        <p:txBody>
          <a:bodyPr>
            <a:normAutofit fontScale="90000"/>
          </a:bodyPr>
          <a:lstStyle/>
          <a:p>
            <a:r>
              <a:rPr lang="ru-RU" dirty="0"/>
              <a:t>Пошаговая инструкция</a:t>
            </a:r>
          </a:p>
        </p:txBody>
      </p:sp>
      <p:pic>
        <p:nvPicPr>
          <p:cNvPr id="5" name="Picture 2" descr="Схема плетения колоска"/>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6366" y="1429555"/>
            <a:ext cx="11384924" cy="4932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744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4" y="609600"/>
            <a:ext cx="10364452" cy="446468"/>
          </a:xfrm>
        </p:spPr>
        <p:txBody>
          <a:bodyPr>
            <a:normAutofit fontScale="90000"/>
          </a:bodyPr>
          <a:lstStyle/>
          <a:p>
            <a:r>
              <a:rPr lang="ru-RU" sz="2800" b="1" dirty="0" smtClean="0"/>
              <a:t/>
            </a:r>
            <a:br>
              <a:rPr lang="ru-RU" sz="2800" b="1" dirty="0" smtClean="0"/>
            </a:br>
            <a:r>
              <a:rPr lang="ru-RU" sz="2800" b="1" dirty="0" smtClean="0"/>
              <a:t>Пословицы </a:t>
            </a:r>
            <a:r>
              <a:rPr lang="ru-RU" sz="2800" b="1" dirty="0"/>
              <a:t>про косу:</a:t>
            </a:r>
            <a:r>
              <a:rPr lang="ru-RU" dirty="0"/>
              <a:t/>
            </a:r>
            <a:br>
              <a:rPr lang="ru-RU" dirty="0"/>
            </a:br>
            <a:endParaRPr lang="ru-RU" dirty="0"/>
          </a:p>
        </p:txBody>
      </p:sp>
      <p:sp>
        <p:nvSpPr>
          <p:cNvPr id="3" name="Текст 2"/>
          <p:cNvSpPr>
            <a:spLocks noGrp="1"/>
          </p:cNvSpPr>
          <p:nvPr>
            <p:ph type="body" sz="half" idx="2"/>
          </p:nvPr>
        </p:nvSpPr>
        <p:spPr>
          <a:xfrm>
            <a:off x="913775" y="1249252"/>
            <a:ext cx="10364452" cy="4803818"/>
          </a:xfrm>
        </p:spPr>
        <p:txBody>
          <a:bodyPr>
            <a:normAutofit/>
          </a:bodyPr>
          <a:lstStyle/>
          <a:p>
            <a:r>
              <a:rPr lang="ru-RU" dirty="0"/>
              <a:t>Коса — девичья краса.</a:t>
            </a:r>
          </a:p>
          <a:p>
            <a:r>
              <a:rPr lang="ru-RU" dirty="0"/>
              <a:t>Подруги косу плетут на часок, а сваха на век.</a:t>
            </a:r>
          </a:p>
          <a:p>
            <a:r>
              <a:rPr lang="ru-RU" dirty="0" smtClean="0"/>
              <a:t>Девке </a:t>
            </a:r>
            <a:r>
              <a:rPr lang="ru-RU" dirty="0"/>
              <a:t>косу расплетать – пораньше вставать.</a:t>
            </a:r>
          </a:p>
          <a:p>
            <a:r>
              <a:rPr lang="ru-RU" dirty="0" smtClean="0"/>
              <a:t>Как </a:t>
            </a:r>
            <a:r>
              <a:rPr lang="ru-RU" dirty="0"/>
              <a:t>ни заплетай косу, девка, не миновать, что расплетать.</a:t>
            </a:r>
          </a:p>
          <a:p>
            <a:r>
              <a:rPr lang="ru-RU" dirty="0" smtClean="0"/>
              <a:t>За </a:t>
            </a:r>
            <a:r>
              <a:rPr lang="ru-RU" dirty="0"/>
              <a:t>косу выкуп, а смотрины даром (</a:t>
            </a:r>
            <a:r>
              <a:rPr lang="ru-RU" dirty="0" err="1"/>
              <a:t>свадебн</a:t>
            </a:r>
            <a:r>
              <a:rPr lang="ru-RU" dirty="0"/>
              <a:t>. обычай).</a:t>
            </a:r>
          </a:p>
          <a:p>
            <a:r>
              <a:rPr lang="ru-RU" dirty="0" smtClean="0"/>
              <a:t>Не </a:t>
            </a:r>
            <a:r>
              <a:rPr lang="ru-RU" dirty="0"/>
              <a:t>расплетайте косы до вечерней росы: суженый придет, сам расплетет.</a:t>
            </a:r>
          </a:p>
          <a:p>
            <a:r>
              <a:rPr lang="ru-RU" dirty="0"/>
              <a:t>Руса коса до шелкова пояса.</a:t>
            </a:r>
          </a:p>
          <a:p>
            <a:pPr algn="l"/>
            <a:endParaRPr lang="ru-RU" dirty="0"/>
          </a:p>
        </p:txBody>
      </p:sp>
    </p:spTree>
    <p:extLst>
      <p:ext uri="{BB962C8B-B14F-4D97-AF65-F5344CB8AC3E}">
        <p14:creationId xmlns:p14="http://schemas.microsoft.com/office/powerpoint/2010/main" val="639973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54955" y="1447800"/>
            <a:ext cx="8825658" cy="1308279"/>
          </a:xfrm>
        </p:spPr>
        <p:txBody>
          <a:bodyPr/>
          <a:lstStyle/>
          <a:p>
            <a:pPr algn="ctr"/>
            <a:r>
              <a:rPr lang="ru-RU" dirty="0" smtClean="0"/>
              <a:t>Спасибо !!!</a:t>
            </a:r>
            <a:endParaRPr lang="ru-RU" dirty="0"/>
          </a:p>
        </p:txBody>
      </p:sp>
      <p:sp>
        <p:nvSpPr>
          <p:cNvPr id="3" name="Подзаголовок 2"/>
          <p:cNvSpPr>
            <a:spLocks noGrp="1"/>
          </p:cNvSpPr>
          <p:nvPr>
            <p:ph type="subTitle" idx="1"/>
          </p:nvPr>
        </p:nvSpPr>
        <p:spPr>
          <a:xfrm>
            <a:off x="1154955" y="3618963"/>
            <a:ext cx="8825658" cy="2019837"/>
          </a:xfrm>
        </p:spPr>
        <p:txBody>
          <a:bodyPr>
            <a:noAutofit/>
          </a:bodyPr>
          <a:lstStyle/>
          <a:p>
            <a:pPr algn="ctr"/>
            <a:r>
              <a:rPr lang="ru-RU" sz="6000" dirty="0" smtClean="0"/>
              <a:t>Творческих успехов!!!</a:t>
            </a:r>
            <a:endParaRPr lang="ru-RU" sz="6000" dirty="0"/>
          </a:p>
        </p:txBody>
      </p:sp>
    </p:spTree>
    <p:extLst>
      <p:ext uri="{BB962C8B-B14F-4D97-AF65-F5344CB8AC3E}">
        <p14:creationId xmlns:p14="http://schemas.microsoft.com/office/powerpoint/2010/main" val="2161338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А</a:t>
            </a:r>
            <a:r>
              <a:rPr lang="ru-RU" dirty="0" smtClean="0"/>
              <a:t>ктуальность</a:t>
            </a:r>
            <a:endParaRPr lang="ru-RU" dirty="0"/>
          </a:p>
        </p:txBody>
      </p:sp>
      <p:sp>
        <p:nvSpPr>
          <p:cNvPr id="3" name="Объект 2"/>
          <p:cNvSpPr>
            <a:spLocks noGrp="1"/>
          </p:cNvSpPr>
          <p:nvPr>
            <p:ph idx="1"/>
          </p:nvPr>
        </p:nvSpPr>
        <p:spPr/>
        <p:txBody>
          <a:bodyPr/>
          <a:lstStyle/>
          <a:p>
            <a:r>
              <a:rPr lang="ru-RU" dirty="0" smtClean="0"/>
              <a:t>Длинные волосы всегда были украшением женщины, девочки. </a:t>
            </a:r>
            <a:r>
              <a:rPr lang="ru-RU" dirty="0"/>
              <a:t>О</a:t>
            </a:r>
            <a:r>
              <a:rPr lang="ru-RU" dirty="0" smtClean="0"/>
              <a:t>ни бесспорно имеют преимущество перед короткой стрижкой, особенно, если они ухожены и </a:t>
            </a:r>
            <a:r>
              <a:rPr lang="ru-RU" dirty="0"/>
              <a:t>и</a:t>
            </a:r>
            <a:r>
              <a:rPr lang="ru-RU" dirty="0" smtClean="0"/>
              <a:t>меют живой вид и блеск. В связи с популярностью данного вида причесок, и востребованностью родителями  я решила провести мастер- класс по плетению кос.</a:t>
            </a:r>
            <a:endParaRPr lang="ru-RU" dirty="0"/>
          </a:p>
        </p:txBody>
      </p:sp>
    </p:spTree>
    <p:extLst>
      <p:ext uri="{BB962C8B-B14F-4D97-AF65-F5344CB8AC3E}">
        <p14:creationId xmlns:p14="http://schemas.microsoft.com/office/powerpoint/2010/main" val="230033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4" y="567002"/>
            <a:ext cx="10364451" cy="617854"/>
          </a:xfrm>
        </p:spPr>
        <p:txBody>
          <a:bodyPr>
            <a:noAutofit/>
          </a:bodyPr>
          <a:lstStyle/>
          <a:p>
            <a:r>
              <a:rPr lang="ru-RU" sz="3600" b="1" dirty="0"/>
              <a:t>Косы в настоящем, прошлом </a:t>
            </a:r>
            <a:r>
              <a:rPr lang="ru-RU" sz="3600" b="1" dirty="0" smtClean="0"/>
              <a:t>и будущем</a:t>
            </a:r>
            <a:endParaRPr lang="ru-RU" sz="3600" dirty="0"/>
          </a:p>
        </p:txBody>
      </p:sp>
      <p:sp>
        <p:nvSpPr>
          <p:cNvPr id="3" name="Объект 2"/>
          <p:cNvSpPr>
            <a:spLocks noGrp="1"/>
          </p:cNvSpPr>
          <p:nvPr>
            <p:ph idx="1"/>
          </p:nvPr>
        </p:nvSpPr>
        <p:spPr>
          <a:xfrm>
            <a:off x="913774" y="1326524"/>
            <a:ext cx="10363826" cy="5280338"/>
          </a:xfrm>
        </p:spPr>
        <p:txBody>
          <a:bodyPr>
            <a:noAutofit/>
          </a:bodyPr>
          <a:lstStyle/>
          <a:p>
            <a:pPr marL="0" indent="0">
              <a:buNone/>
            </a:pPr>
            <a:r>
              <a:rPr lang="ru-RU" dirty="0" smtClean="0"/>
              <a:t>Издревле </a:t>
            </a:r>
            <a:r>
              <a:rPr lang="ru-RU" dirty="0"/>
              <a:t>главным украшением женщины считались длинные, красивые волосы. Согласно преданиям, в них хранилась вся мудрость и сила человека, а при выборе будущей жены, смотрели на стан, лицо и толщину косы.</a:t>
            </a:r>
          </a:p>
          <a:p>
            <a:pPr marL="0" indent="0">
              <a:buNone/>
            </a:pPr>
            <a:r>
              <a:rPr lang="ru-RU" dirty="0"/>
              <a:t>Мир изменился и иметь свою «косу до пояса» стало практически невозможно. Листаешь модные журналы, завидуешь моделям. «Ах, какие у них волосы – мне бы такие» - сколько замечательных причесок можно сделать из длинных волос! </a:t>
            </a:r>
          </a:p>
          <a:p>
            <a:pPr marL="0" indent="0">
              <a:buNone/>
            </a:pPr>
            <a:r>
              <a:rPr lang="ru-RU" dirty="0"/>
              <a:t>Прическа появилась даже раньше одежды, она рассказывала о множестве вещей — о племени, о характере, о намерениях. Самая удобная прическа — коса. Мелкие косички носили в Африке, косы и косички носили некоторые племена индейцев. Парики из заплетенных косичек были приняты у египтян. Но для нас косы — традиционная русская прическа. Сами по себе длинные волосы считались украшением, что отличает иудеев, греков и древние народы Ближнего Востока от египтян, бривших головы, но также употреблявших парики в виде косичек. О последнем упоминает и "отец истории" Геродот. </a:t>
            </a:r>
            <a:br>
              <a:rPr lang="ru-RU" dirty="0"/>
            </a:br>
            <a:endParaRPr lang="ru-RU" dirty="0"/>
          </a:p>
        </p:txBody>
      </p:sp>
    </p:spTree>
    <p:extLst>
      <p:ext uri="{BB962C8B-B14F-4D97-AF65-F5344CB8AC3E}">
        <p14:creationId xmlns:p14="http://schemas.microsoft.com/office/powerpoint/2010/main" val="1911567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149" y="489398"/>
            <a:ext cx="10364451" cy="553792"/>
          </a:xfrm>
        </p:spPr>
        <p:txBody>
          <a:bodyPr>
            <a:noAutofit/>
          </a:bodyPr>
          <a:lstStyle/>
          <a:p>
            <a:pPr algn="ctr"/>
            <a:r>
              <a:rPr lang="ru-RU" sz="3600" b="1" dirty="0" smtClean="0"/>
              <a:t>Коса-колосок</a:t>
            </a:r>
            <a:endParaRPr lang="ru-RU" sz="3600" dirty="0"/>
          </a:p>
        </p:txBody>
      </p:sp>
      <p:sp>
        <p:nvSpPr>
          <p:cNvPr id="3" name="Объект 2"/>
          <p:cNvSpPr>
            <a:spLocks noGrp="1"/>
          </p:cNvSpPr>
          <p:nvPr>
            <p:ph idx="1"/>
          </p:nvPr>
        </p:nvSpPr>
        <p:spPr>
          <a:xfrm>
            <a:off x="913149" y="1159101"/>
            <a:ext cx="10363826" cy="5241700"/>
          </a:xfrm>
        </p:spPr>
        <p:txBody>
          <a:bodyPr>
            <a:normAutofit fontScale="85000" lnSpcReduction="20000"/>
          </a:bodyPr>
          <a:lstStyle/>
          <a:p>
            <a:endParaRPr lang="ru-RU" dirty="0" smtClean="0"/>
          </a:p>
          <a:p>
            <a:r>
              <a:rPr lang="ru-RU" dirty="0" smtClean="0"/>
              <a:t>Сказать </a:t>
            </a:r>
            <a:r>
              <a:rPr lang="ru-RU" dirty="0"/>
              <a:t>точно, когда появились косы-колоски, практически невозможно. Но можно смело утверждать, что коса-колосок является самым древним вариантом женской прически. В бедные времена короткие прически носили только бедные женщины, а аристократкам по неволе приходилось изобретать новые необычные укладки. </a:t>
            </a:r>
            <a:br>
              <a:rPr lang="ru-RU" dirty="0"/>
            </a:br>
            <a:r>
              <a:rPr lang="ru-RU" dirty="0"/>
              <a:t/>
            </a:r>
            <a:br>
              <a:rPr lang="ru-RU" dirty="0"/>
            </a:br>
            <a:r>
              <a:rPr lang="ru-RU" dirty="0"/>
              <a:t>Еще в Древних Египетских летописях были описаны способы создания таких причесок для высокопоставленных знатных дам. Для плетения кос-колосков у каждой дамы были специально обученные рабы, которые владели в совершенстве этим искусством и за малейшую ошибку получали строжайшее наказание. В те давние времена уже существовало множество способов плетения, причем некоторые из них держались в строгой тайне, разглашение которой было запрещено под страхом смерти. Прическа имела большое значение и служила не только как украшение, но и указывала на происхождение женщины, ее положение в обществе, а иногда даже на количество рабов и земель. </a:t>
            </a:r>
            <a:br>
              <a:rPr lang="ru-RU" dirty="0"/>
            </a:br>
            <a:r>
              <a:rPr lang="ru-RU" dirty="0"/>
              <a:t/>
            </a:r>
            <a:br>
              <a:rPr lang="ru-RU" dirty="0"/>
            </a:br>
            <a:r>
              <a:rPr lang="ru-RU" dirty="0"/>
              <a:t>На европейской территории подобную технику плетения первыми освоили французы, за что она и получила название «французская коса». Постепенно прическа утратила свое значение и осталась только украшением женщины. Но коса-колосок с течением времени не стала менее популярной, а лишь приумножила способы своего создания и обрела новых поклонниц.</a:t>
            </a:r>
            <a:br>
              <a:rPr lang="ru-RU" dirty="0"/>
            </a:br>
            <a:r>
              <a:rPr lang="ru-RU" dirty="0"/>
              <a:t/>
            </a:r>
            <a:br>
              <a:rPr lang="ru-RU" dirty="0"/>
            </a:br>
            <a:endParaRPr lang="ru-RU" dirty="0"/>
          </a:p>
        </p:txBody>
      </p:sp>
    </p:spTree>
    <p:extLst>
      <p:ext uri="{BB962C8B-B14F-4D97-AF65-F5344CB8AC3E}">
        <p14:creationId xmlns:p14="http://schemas.microsoft.com/office/powerpoint/2010/main" val="4275602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360608"/>
            <a:ext cx="10364451" cy="579550"/>
          </a:xfrm>
        </p:spPr>
        <p:txBody>
          <a:bodyPr>
            <a:normAutofit fontScale="90000"/>
          </a:bodyPr>
          <a:lstStyle/>
          <a:p>
            <a:r>
              <a:rPr lang="ru-RU" b="1" dirty="0" smtClean="0"/>
              <a:t>Коса-колосок </a:t>
            </a:r>
            <a:r>
              <a:rPr lang="ru-RU" b="1" dirty="0"/>
              <a:t>в современном мире</a:t>
            </a:r>
            <a:br>
              <a:rPr lang="ru-RU" b="1" dirty="0"/>
            </a:br>
            <a:endParaRPr lang="ru-RU" dirty="0"/>
          </a:p>
        </p:txBody>
      </p:sp>
      <p:sp>
        <p:nvSpPr>
          <p:cNvPr id="3" name="Объект 2"/>
          <p:cNvSpPr>
            <a:spLocks noGrp="1"/>
          </p:cNvSpPr>
          <p:nvPr>
            <p:ph idx="1"/>
          </p:nvPr>
        </p:nvSpPr>
        <p:spPr>
          <a:xfrm>
            <a:off x="914400" y="1378039"/>
            <a:ext cx="10363826" cy="4915436"/>
          </a:xfrm>
        </p:spPr>
        <p:txBody>
          <a:bodyPr>
            <a:normAutofit fontScale="85000" lnSpcReduction="20000"/>
          </a:bodyPr>
          <a:lstStyle/>
          <a:p>
            <a:r>
              <a:rPr lang="ru-RU" dirty="0"/>
              <a:t/>
            </a:r>
            <a:br>
              <a:rPr lang="ru-RU" dirty="0"/>
            </a:br>
            <a:r>
              <a:rPr lang="ru-RU" dirty="0"/>
              <a:t>Среди современных красавиц коса-колосок не менее актуальна, чем у египтянок. Наибольшей популярностью пользуются так называемый рыбий хвост, французский и обычный колосок. Главное их отличие, конечно же, во внешнем виде и в способе плетения. </a:t>
            </a:r>
            <a:br>
              <a:rPr lang="ru-RU" dirty="0"/>
            </a:br>
            <a:r>
              <a:rPr lang="ru-RU" dirty="0"/>
              <a:t/>
            </a:r>
            <a:br>
              <a:rPr lang="ru-RU" dirty="0"/>
            </a:br>
            <a:r>
              <a:rPr lang="ru-RU" dirty="0"/>
              <a:t>Чаще всего плетут обычный колосок, так как его создать проще всего, а видоизменить очень легко. Достаточно чуть ослабить плотность переплетения прядей волос и получается мягкий, объемный вечерний вариант. Тугое плетение обычного колоска подходит для повседневной прически, оно не распадается даже при активных занятиях спортом. Несколько выпущенных прядей создают слегка небрежный, творческий беспорядок, при этом основная масса волос собрана в косу и не причиняет неудобств своей хозяйке – такое плетение отлично подойдет для яркого озорного наряда и веселой молодежной тусовки. </a:t>
            </a:r>
            <a:br>
              <a:rPr lang="ru-RU" dirty="0"/>
            </a:br>
            <a:r>
              <a:rPr lang="ru-RU" dirty="0"/>
              <a:t/>
            </a:r>
            <a:br>
              <a:rPr lang="ru-RU" dirty="0"/>
            </a:br>
            <a:r>
              <a:rPr lang="ru-RU" dirty="0"/>
              <a:t>Колосок французский – это изысканное плетение, причем иногда оно выполняется в обратном порядке. Освоить такую технику плетения не просто, но многие дамы создают подобные прически своими руками, выполняя поистине шедевры на своей голове.</a:t>
            </a:r>
            <a:br>
              <a:rPr lang="ru-RU" dirty="0"/>
            </a:br>
            <a:r>
              <a:rPr lang="ru-RU" dirty="0"/>
              <a:t/>
            </a:r>
            <a:br>
              <a:rPr lang="ru-RU" dirty="0"/>
            </a:br>
            <a:r>
              <a:rPr lang="ru-RU" dirty="0"/>
              <a:t>Тем, кто так и не смог научиться плести косу-колосок самостоятельно, можно обратиться в салон или обычную парикмахерскую, ведь даже мастер с небольшим опытом работы сможет создать такую прическу. </a:t>
            </a:r>
          </a:p>
        </p:txBody>
      </p:sp>
    </p:spTree>
    <p:extLst>
      <p:ext uri="{BB962C8B-B14F-4D97-AF65-F5344CB8AC3E}">
        <p14:creationId xmlns:p14="http://schemas.microsoft.com/office/powerpoint/2010/main" val="2567510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823917"/>
          </a:xfrm>
        </p:spPr>
        <p:txBody>
          <a:bodyPr>
            <a:normAutofit/>
          </a:bodyPr>
          <a:lstStyle/>
          <a:p>
            <a:r>
              <a:rPr lang="ru-RU" dirty="0" smtClean="0"/>
              <a:t>Мастер-класс по плетению кос</a:t>
            </a:r>
            <a:endParaRPr lang="ru-RU" dirty="0"/>
          </a:p>
        </p:txBody>
      </p:sp>
      <p:sp>
        <p:nvSpPr>
          <p:cNvPr id="3" name="Объект 2"/>
          <p:cNvSpPr>
            <a:spLocks noGrp="1"/>
          </p:cNvSpPr>
          <p:nvPr>
            <p:ph idx="1"/>
          </p:nvPr>
        </p:nvSpPr>
        <p:spPr>
          <a:xfrm>
            <a:off x="913774" y="1442434"/>
            <a:ext cx="10363826" cy="4816698"/>
          </a:xfrm>
        </p:spPr>
        <p:txBody>
          <a:bodyPr>
            <a:normAutofit/>
          </a:bodyPr>
          <a:lstStyle/>
          <a:p>
            <a:endParaRPr lang="ru-RU" dirty="0" smtClean="0"/>
          </a:p>
          <a:p>
            <a:r>
              <a:rPr lang="ru-RU" dirty="0" smtClean="0"/>
              <a:t>Прическа </a:t>
            </a:r>
            <a:r>
              <a:rPr lang="ru-RU" dirty="0"/>
              <a:t>крайне важна в образе любой женщины. Недаром говорят, что первое, на что обращают внимание окружающие, — это волосы и ногти. Безусловно, сами волосы должны быть в хорошем состоянии и сиять здоровьем, но даже это может испортить весь внешний вид, если Вы плохо причесаны.</a:t>
            </a:r>
            <a:br>
              <a:rPr lang="ru-RU" dirty="0"/>
            </a:br>
            <a:r>
              <a:rPr lang="ru-RU" dirty="0"/>
              <a:t/>
            </a:r>
            <a:br>
              <a:rPr lang="ru-RU" dirty="0"/>
            </a:br>
            <a:r>
              <a:rPr lang="ru-RU" dirty="0"/>
              <a:t>Коса «колосок» </a:t>
            </a:r>
            <a:r>
              <a:rPr lang="ru-RU" b="1" dirty="0"/>
              <a:t>издавна любима всеми девушками.</a:t>
            </a:r>
            <a:r>
              <a:rPr lang="ru-RU" dirty="0"/>
              <a:t> Это изысканная и в то же время простая прическа. В современном мире можно увидеть множество вариаций на тему «колосок»: это и </a:t>
            </a:r>
            <a:r>
              <a:rPr lang="ru-RU" b="1" dirty="0"/>
              <a:t>боковой колосок, и колосок с подхватом, из классического колоска</a:t>
            </a:r>
            <a:r>
              <a:rPr lang="ru-RU" dirty="0"/>
              <a:t> складывают даже причудливые узоры на голове.</a:t>
            </a:r>
            <a:br>
              <a:rPr lang="ru-RU" dirty="0"/>
            </a:br>
            <a:endParaRPr lang="ru-RU" dirty="0"/>
          </a:p>
        </p:txBody>
      </p:sp>
    </p:spTree>
    <p:extLst>
      <p:ext uri="{BB962C8B-B14F-4D97-AF65-F5344CB8AC3E}">
        <p14:creationId xmlns:p14="http://schemas.microsoft.com/office/powerpoint/2010/main" val="3889971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Мастер-класс по плетению кос</a:t>
            </a:r>
          </a:p>
        </p:txBody>
      </p:sp>
      <p:sp>
        <p:nvSpPr>
          <p:cNvPr id="3" name="Объект 2"/>
          <p:cNvSpPr>
            <a:spLocks noGrp="1"/>
          </p:cNvSpPr>
          <p:nvPr>
            <p:ph idx="1"/>
          </p:nvPr>
        </p:nvSpPr>
        <p:spPr/>
        <p:txBody>
          <a:bodyPr/>
          <a:lstStyle/>
          <a:p>
            <a:r>
              <a:rPr lang="ru-RU" dirty="0"/>
              <a:t>Эту прическу можно использовать как для повседневного ношения, так и на торжественный выход; многие приходят с </a:t>
            </a:r>
            <a:r>
              <a:rPr lang="ru-RU" dirty="0" smtClean="0"/>
              <a:t>колоском </a:t>
            </a:r>
            <a:r>
              <a:rPr lang="ru-RU" dirty="0"/>
              <a:t>даже на собственную свадьбу</a:t>
            </a:r>
            <a:r>
              <a:rPr lang="ru-RU" dirty="0" smtClean="0"/>
              <a:t>.</a:t>
            </a:r>
          </a:p>
          <a:p>
            <a:r>
              <a:rPr lang="ru-RU" b="1" dirty="0"/>
              <a:t>Научиться правильно плести косу колосок не так уж и сложно.</a:t>
            </a:r>
            <a:r>
              <a:rPr lang="ru-RU" dirty="0"/>
              <a:t> Можно создавать шедевры как на своей голове, так и помочь подруге или дочери выйти в свет красивой. Как плести прическу колосок, в том числе и самой себе, рассмотрим </a:t>
            </a:r>
            <a:r>
              <a:rPr lang="ru-RU" b="1" dirty="0"/>
              <a:t>пошагово с помощью фото.</a:t>
            </a:r>
            <a:endParaRPr lang="ru-RU" dirty="0"/>
          </a:p>
        </p:txBody>
      </p:sp>
    </p:spTree>
    <p:extLst>
      <p:ext uri="{BB962C8B-B14F-4D97-AF65-F5344CB8AC3E}">
        <p14:creationId xmlns:p14="http://schemas.microsoft.com/office/powerpoint/2010/main" val="938989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Для плетения колоска потребуется:</a:t>
            </a:r>
            <a:br>
              <a:rPr lang="ru-RU" b="1" dirty="0"/>
            </a:br>
            <a:endParaRPr lang="ru-RU" dirty="0"/>
          </a:p>
        </p:txBody>
      </p:sp>
      <p:sp>
        <p:nvSpPr>
          <p:cNvPr id="3" name="Объект 2"/>
          <p:cNvSpPr>
            <a:spLocks noGrp="1"/>
          </p:cNvSpPr>
          <p:nvPr>
            <p:ph idx="1"/>
          </p:nvPr>
        </p:nvSpPr>
        <p:spPr/>
        <p:txBody>
          <a:bodyPr/>
          <a:lstStyle/>
          <a:p>
            <a:r>
              <a:rPr lang="ru-RU" sz="4400" dirty="0" smtClean="0"/>
              <a:t>Расческа (удобнее </a:t>
            </a:r>
            <a:r>
              <a:rPr lang="ru-RU" sz="4400" dirty="0"/>
              <a:t>с тонким </a:t>
            </a:r>
            <a:r>
              <a:rPr lang="ru-RU" sz="4400" dirty="0" smtClean="0"/>
              <a:t>хвостиком)</a:t>
            </a:r>
            <a:endParaRPr lang="ru-RU" sz="4400" dirty="0"/>
          </a:p>
          <a:p>
            <a:r>
              <a:rPr lang="ru-RU" sz="4400" dirty="0"/>
              <a:t>резинка</a:t>
            </a:r>
          </a:p>
          <a:p>
            <a:endParaRPr lang="ru-RU" dirty="0"/>
          </a:p>
        </p:txBody>
      </p:sp>
    </p:spTree>
    <p:extLst>
      <p:ext uri="{BB962C8B-B14F-4D97-AF65-F5344CB8AC3E}">
        <p14:creationId xmlns:p14="http://schemas.microsoft.com/office/powerpoint/2010/main" val="848690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4" y="609600"/>
            <a:ext cx="5934969" cy="485104"/>
          </a:xfrm>
        </p:spPr>
        <p:txBody>
          <a:bodyPr>
            <a:normAutofit/>
          </a:bodyPr>
          <a:lstStyle/>
          <a:p>
            <a:r>
              <a:rPr lang="ru-RU" sz="2400" dirty="0" smtClean="0"/>
              <a:t>Пошаговая инструкция</a:t>
            </a:r>
            <a:endParaRPr lang="ru-RU" sz="2400" dirty="0"/>
          </a:p>
        </p:txBody>
      </p:sp>
      <p:sp>
        <p:nvSpPr>
          <p:cNvPr id="3" name="Рисунок 2"/>
          <p:cNvSpPr>
            <a:spLocks noGrp="1"/>
          </p:cNvSpPr>
          <p:nvPr>
            <p:ph type="pic" idx="1"/>
          </p:nvPr>
        </p:nvSpPr>
        <p:spPr/>
      </p:sp>
      <p:sp>
        <p:nvSpPr>
          <p:cNvPr id="4" name="Текст 3"/>
          <p:cNvSpPr>
            <a:spLocks noGrp="1"/>
          </p:cNvSpPr>
          <p:nvPr>
            <p:ph type="body" sz="half" idx="2"/>
          </p:nvPr>
        </p:nvSpPr>
        <p:spPr>
          <a:xfrm>
            <a:off x="913794" y="1210614"/>
            <a:ext cx="5934949" cy="4580585"/>
          </a:xfrm>
        </p:spPr>
        <p:txBody>
          <a:bodyPr>
            <a:normAutofit/>
          </a:bodyPr>
          <a:lstStyle/>
          <a:p>
            <a:pPr algn="l"/>
            <a:r>
              <a:rPr lang="ru-RU" sz="3200" b="1" dirty="0" smtClean="0">
                <a:solidFill>
                  <a:srgbClr val="FF0000"/>
                </a:solidFill>
              </a:rPr>
              <a:t>1</a:t>
            </a:r>
            <a:r>
              <a:rPr lang="ru-RU" sz="3200" dirty="0" smtClean="0"/>
              <a:t>.тщательно </a:t>
            </a:r>
            <a:r>
              <a:rPr lang="ru-RU" sz="3200" dirty="0"/>
              <a:t>расчешите </a:t>
            </a:r>
            <a:r>
              <a:rPr lang="ru-RU" sz="3200" dirty="0" smtClean="0"/>
              <a:t>волосы</a:t>
            </a:r>
            <a:endParaRPr lang="ru-RU" sz="3200" dirty="0"/>
          </a:p>
          <a:p>
            <a:pPr algn="l"/>
            <a:r>
              <a:rPr lang="ru-RU" sz="3200" b="1" dirty="0" smtClean="0">
                <a:solidFill>
                  <a:srgbClr val="FF0000"/>
                </a:solidFill>
              </a:rPr>
              <a:t>2</a:t>
            </a:r>
            <a:r>
              <a:rPr lang="ru-RU" sz="3200" dirty="0" smtClean="0"/>
              <a:t>.отделите </a:t>
            </a:r>
            <a:r>
              <a:rPr lang="ru-RU" sz="3200" dirty="0"/>
              <a:t>с </a:t>
            </a:r>
            <a:r>
              <a:rPr lang="ru-RU" sz="3200" dirty="0" smtClean="0"/>
              <a:t>мощью </a:t>
            </a:r>
            <a:r>
              <a:rPr lang="ru-RU" sz="3200" dirty="0"/>
              <a:t>хвостика </a:t>
            </a:r>
            <a:r>
              <a:rPr lang="ru-RU" sz="3200" dirty="0" smtClean="0"/>
              <a:t>расчески(можно заменить пальцами) </a:t>
            </a:r>
            <a:r>
              <a:rPr lang="ru-RU" sz="3200" dirty="0"/>
              <a:t>небольшую прядь волос на самой макушке головы.</a:t>
            </a:r>
          </a:p>
          <a:p>
            <a:endParaRPr lang="ru-RU" dirty="0"/>
          </a:p>
        </p:txBody>
      </p:sp>
      <p:pic>
        <p:nvPicPr>
          <p:cNvPr id="4098" name="Picture 2" descr="Начинаем плести колосо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0689" y="609599"/>
            <a:ext cx="3063586" cy="5181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9500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113</TotalTime>
  <Words>625</Words>
  <Application>Microsoft Office PowerPoint</Application>
  <PresentationFormat>Широкоэкранный</PresentationFormat>
  <Paragraphs>48</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Century Gothic</vt:lpstr>
      <vt:lpstr>Wingdings 3</vt:lpstr>
      <vt:lpstr>Ион</vt:lpstr>
      <vt:lpstr>Детско – родительский клуб</vt:lpstr>
      <vt:lpstr>Актуальность</vt:lpstr>
      <vt:lpstr>Косы в настоящем, прошлом и будущем</vt:lpstr>
      <vt:lpstr>Коса-колосок</vt:lpstr>
      <vt:lpstr>Коса-колосок в современном мире </vt:lpstr>
      <vt:lpstr>Мастер-класс по плетению кос</vt:lpstr>
      <vt:lpstr>Мастер-класс по плетению кос</vt:lpstr>
      <vt:lpstr>Для плетения колоска потребуется: </vt:lpstr>
      <vt:lpstr>Пошаговая инструкция</vt:lpstr>
      <vt:lpstr>Пошаговая инструкция</vt:lpstr>
      <vt:lpstr>Пошаговая инструкция</vt:lpstr>
      <vt:lpstr>Пошаговая инструкция</vt:lpstr>
      <vt:lpstr>Пошаговая инструкция</vt:lpstr>
      <vt:lpstr> Пословицы про косу: </vt:lpstr>
      <vt:lpstr>Спасибо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12</cp:revision>
  <dcterms:created xsi:type="dcterms:W3CDTF">2016-04-07T07:37:15Z</dcterms:created>
  <dcterms:modified xsi:type="dcterms:W3CDTF">2016-04-07T09:30:18Z</dcterms:modified>
</cp:coreProperties>
</file>