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1" r:id="rId8"/>
    <p:sldId id="264" r:id="rId9"/>
    <p:sldId id="265" r:id="rId10"/>
    <p:sldId id="263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3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4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67232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11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6140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457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44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41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58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31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57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09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56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41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04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37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9F9E-8C99-4E40-8325-3396995AB96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A700AC-E82C-47E8-AEAD-7773D8F5A0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литературного чтения 4 класс М.М. Пришвин «Выскочка»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 классов  Казакова Н. Н. МБОУ «СОШ №5» г. Усинска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что…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4425730"/>
              </p:ext>
            </p:extLst>
          </p:nvPr>
        </p:nvGraphicFramePr>
        <p:xfrm>
          <a:off x="1524000" y="1412240"/>
          <a:ext cx="5225142" cy="348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xmlns="" val="312194618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186394389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361745216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412021114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36196991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1732395256"/>
                    </a:ext>
                  </a:extLst>
                </a:gridCol>
              </a:tblGrid>
              <a:tr h="11043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5557215"/>
                  </a:ext>
                </a:extLst>
              </a:tr>
              <a:tr h="1104301"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+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+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+</a:t>
                      </a:r>
                      <a:endParaRPr lang="ru-RU" sz="7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1445915"/>
                  </a:ext>
                </a:extLst>
              </a:tr>
              <a:tr h="1104301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-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-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113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27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</a:t>
            </a:r>
            <a:r>
              <a:rPr lang="ru-RU" dirty="0" err="1" smtClean="0"/>
              <a:t>синквейн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вариант- собака</a:t>
            </a:r>
            <a:br>
              <a:rPr lang="ru-RU" dirty="0" smtClean="0"/>
            </a:br>
            <a:r>
              <a:rPr lang="ru-RU" dirty="0" smtClean="0"/>
              <a:t>2 вариант - сорока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56861380"/>
              </p:ext>
            </p:extLst>
          </p:nvPr>
        </p:nvGraphicFramePr>
        <p:xfrm>
          <a:off x="609600" y="2160587"/>
          <a:ext cx="7274768" cy="401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384">
                  <a:extLst>
                    <a:ext uri="{9D8B030D-6E8A-4147-A177-3AD203B41FA5}">
                      <a16:colId xmlns:a16="http://schemas.microsoft.com/office/drawing/2014/main" xmlns="" val="1937006837"/>
                    </a:ext>
                  </a:extLst>
                </a:gridCol>
                <a:gridCol w="3637384">
                  <a:extLst>
                    <a:ext uri="{9D8B030D-6E8A-4147-A177-3AD203B41FA5}">
                      <a16:colId xmlns:a16="http://schemas.microsoft.com/office/drawing/2014/main" xmlns="" val="814617827"/>
                    </a:ext>
                  </a:extLst>
                </a:gridCol>
              </a:tblGrid>
              <a:tr h="776155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 герой           ( одно</a:t>
                      </a:r>
                      <a:r>
                        <a:rPr lang="ru-RU" baseline="0" dirty="0" smtClean="0"/>
                        <a:t> существительное)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6901697"/>
                  </a:ext>
                </a:extLst>
              </a:tr>
              <a:tr h="776155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(</a:t>
                      </a:r>
                      <a:r>
                        <a:rPr lang="ru-RU" baseline="0" dirty="0" smtClean="0"/>
                        <a:t> два слова какая?)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6907290"/>
                  </a:ext>
                </a:extLst>
              </a:tr>
              <a:tr h="776155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действия (3 глагола)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2721623"/>
                  </a:ext>
                </a:extLst>
              </a:tr>
              <a:tr h="77615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 о теме.</a:t>
                      </a:r>
                      <a:r>
                        <a:rPr lang="ru-RU" baseline="0" dirty="0" smtClean="0"/>
                        <a:t> Свое отношение к герою.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3730542"/>
                  </a:ext>
                </a:extLst>
              </a:tr>
              <a:tr h="776155">
                <a:tc>
                  <a:txBody>
                    <a:bodyPr/>
                    <a:lstStyle/>
                    <a:p>
                      <a:r>
                        <a:rPr lang="ru-RU" dirty="0" smtClean="0"/>
                        <a:t>Это слово, через которое автор выражает свое чувство и ассоциации.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1726965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76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Знакомимся с новыми произведением</a:t>
            </a:r>
          </a:p>
          <a:p>
            <a:r>
              <a:rPr lang="ru-RU" dirty="0" smtClean="0"/>
              <a:t>Читать и понимать прочитанное</a:t>
            </a:r>
          </a:p>
          <a:p>
            <a:r>
              <a:rPr lang="ru-RU" dirty="0" smtClean="0"/>
              <a:t>Высказывать и доказывать свое мнение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41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Пересказ рассказа от имени Вьюшки</a:t>
            </a:r>
          </a:p>
          <a:p>
            <a:r>
              <a:rPr lang="ru-RU" dirty="0" smtClean="0"/>
              <a:t>2. Пересказ любого рассказа Пришвина</a:t>
            </a:r>
          </a:p>
          <a:p>
            <a:r>
              <a:rPr lang="ru-RU" dirty="0" smtClean="0"/>
              <a:t>3. Придумать свой рассказ о сороке.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30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Прочитайте хором предложение с последовательной постановкой логического ударения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Какое</a:t>
            </a:r>
            <a:r>
              <a:rPr lang="ru-RU" dirty="0" smtClean="0"/>
              <a:t> чудесное утро!</a:t>
            </a:r>
          </a:p>
          <a:p>
            <a:r>
              <a:rPr lang="ru-RU" dirty="0" smtClean="0"/>
              <a:t>Какое </a:t>
            </a:r>
            <a:r>
              <a:rPr lang="ru-RU" dirty="0" smtClean="0">
                <a:solidFill>
                  <a:srgbClr val="00B050"/>
                </a:solidFill>
              </a:rPr>
              <a:t>чудесное</a:t>
            </a:r>
            <a:r>
              <a:rPr lang="ru-RU" dirty="0" smtClean="0"/>
              <a:t> утро!</a:t>
            </a:r>
          </a:p>
          <a:p>
            <a:r>
              <a:rPr lang="ru-RU" dirty="0" smtClean="0"/>
              <a:t>Какое чудесное </a:t>
            </a:r>
            <a:r>
              <a:rPr lang="ru-RU" dirty="0" smtClean="0">
                <a:solidFill>
                  <a:srgbClr val="00B050"/>
                </a:solidFill>
              </a:rPr>
              <a:t>утро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026" name="Picture 2" descr="C:\Users\Work\Desktop\images_3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357561"/>
            <a:ext cx="5000660" cy="3000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85720" y="1071546"/>
            <a:ext cx="3638208" cy="4445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4797152"/>
            <a:ext cx="3384376" cy="1576517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4000" dirty="0" smtClean="0"/>
              <a:t>Природа и мы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1129249"/>
            <a:ext cx="2165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и мы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791580" y="1848599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604089" y="3109723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801496" y="1700808"/>
            <a:ext cx="625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7489" y="2925057"/>
            <a:ext cx="308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</a:t>
            </a:r>
            <a:endParaRPr lang="ru-RU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50181" y="2809085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д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1208" y="4413867"/>
            <a:ext cx="5373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1269" y="4460033"/>
            <a:ext cx="6190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Прочитайте цитату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-1971600"/>
            <a:ext cx="8229600" cy="62646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/>
              <a:t>«Мы хозяева нашей природы, и она для нас кладовая солнца с великими сокровищами жизни. Рыбе- вода, птице- воздух, зверям – лес, степь, горы. А человеку нужна Родина, и охранять природу- значит охранять Родину».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4941168"/>
            <a:ext cx="259228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 М. Пришвин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59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Знакомимся с новыми произведением</a:t>
            </a:r>
          </a:p>
          <a:p>
            <a:r>
              <a:rPr lang="ru-RU" dirty="0" smtClean="0"/>
              <a:t>Читать и понимать прочитанное</a:t>
            </a:r>
          </a:p>
          <a:p>
            <a:r>
              <a:rPr lang="ru-RU" dirty="0" smtClean="0"/>
              <a:t>Высказывать и доказывать свое мнение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98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Пришвин-певец природы.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000250"/>
            <a:ext cx="4608511" cy="438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59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b="1" dirty="0" smtClean="0"/>
              <a:t>ВЫСКОЧКА</a:t>
            </a:r>
            <a:r>
              <a:rPr lang="ru-RU" sz="3200" dirty="0" smtClean="0"/>
              <a:t> - </a:t>
            </a:r>
            <a:r>
              <a:rPr lang="ru-RU" sz="3200" dirty="0"/>
              <a:t>(разговорное неодобр.). Человек, который </a:t>
            </a:r>
            <a:r>
              <a:rPr lang="ru-RU" sz="3200" dirty="0" smtClean="0"/>
              <a:t>выдвинулся </a:t>
            </a:r>
            <a:r>
              <a:rPr lang="ru-RU" sz="3200" dirty="0"/>
              <a:t>слишком быстро или занял видное общественное положение не по заслугам.</a:t>
            </a:r>
          </a:p>
        </p:txBody>
      </p:sp>
    </p:spTree>
    <p:extLst>
      <p:ext uri="{BB962C8B-B14F-4D97-AF65-F5344CB8AC3E}">
        <p14:creationId xmlns:p14="http://schemas.microsoft.com/office/powerpoint/2010/main" xmlns="" val="9304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Словарная работа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Выводок</a:t>
            </a:r>
          </a:p>
          <a:p>
            <a:r>
              <a:rPr lang="ru-RU" dirty="0" smtClean="0"/>
              <a:t>Сородичи</a:t>
            </a:r>
          </a:p>
          <a:p>
            <a:r>
              <a:rPr lang="ru-RU" dirty="0" smtClean="0"/>
              <a:t>Улучшила</a:t>
            </a:r>
          </a:p>
          <a:p>
            <a:r>
              <a:rPr lang="ru-RU" dirty="0" smtClean="0"/>
              <a:t>Поскакала </a:t>
            </a:r>
            <a:r>
              <a:rPr lang="ru-RU" dirty="0" err="1" smtClean="0"/>
              <a:t>дуром</a:t>
            </a:r>
            <a:endParaRPr lang="ru-RU" dirty="0" smtClean="0"/>
          </a:p>
          <a:p>
            <a:r>
              <a:rPr lang="ru-RU" dirty="0" smtClean="0"/>
              <a:t>С заскоком и пыльцой в голове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Нашла подходящее время (словарь Ожегова)</a:t>
            </a:r>
          </a:p>
          <a:p>
            <a:r>
              <a:rPr lang="ru-RU" dirty="0" smtClean="0"/>
              <a:t>Родственники</a:t>
            </a:r>
          </a:p>
          <a:p>
            <a:r>
              <a:rPr lang="ru-RU" dirty="0" smtClean="0"/>
              <a:t>Птенцы или детеныши млекопитающих, еще живущих с матерью</a:t>
            </a:r>
          </a:p>
          <a:p>
            <a:r>
              <a:rPr lang="ru-RU" dirty="0" smtClean="0"/>
              <a:t>Не умная, глуповатая</a:t>
            </a:r>
          </a:p>
          <a:p>
            <a:r>
              <a:rPr lang="ru-RU" dirty="0" smtClean="0"/>
              <a:t>Не по порядку, как попало, не думая (словарь Даля)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76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Подберите синонимы к словам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Срам</a:t>
            </a:r>
          </a:p>
          <a:p>
            <a:r>
              <a:rPr lang="ru-RU" dirty="0" smtClean="0"/>
              <a:t>Бдительность</a:t>
            </a:r>
          </a:p>
          <a:p>
            <a:r>
              <a:rPr lang="ru-RU" dirty="0" smtClean="0"/>
              <a:t>Радужный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Разноцветный</a:t>
            </a:r>
          </a:p>
          <a:p>
            <a:r>
              <a:rPr lang="ru-RU" dirty="0" smtClean="0"/>
              <a:t>Стыд, позор</a:t>
            </a:r>
          </a:p>
          <a:p>
            <a:r>
              <a:rPr lang="ru-RU" dirty="0" smtClean="0"/>
              <a:t>Настороженность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89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303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Урок литературного чтения 4 класс М.М. Пришвин «Выскочка»</vt:lpstr>
      <vt:lpstr>Прочитайте хором предложение с последовательной постановкой логического ударения</vt:lpstr>
      <vt:lpstr>Слайд 3</vt:lpstr>
      <vt:lpstr>Прочитайте цитату</vt:lpstr>
      <vt:lpstr>Задачи</vt:lpstr>
      <vt:lpstr>Пришвин-певец природы.</vt:lpstr>
      <vt:lpstr>Слайд 7</vt:lpstr>
      <vt:lpstr>Словарная работа</vt:lpstr>
      <vt:lpstr>Подберите синонимы к словам</vt:lpstr>
      <vt:lpstr>Верно ли что…</vt:lpstr>
      <vt:lpstr>Составьте синквейн 1 вариант- собака 2 вариант - сорока</vt:lpstr>
      <vt:lpstr>Задачи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4 класс М.М. Пришвин «Выскочка»</dc:title>
  <dc:creator>Work</dc:creator>
  <cp:lastModifiedBy>Work</cp:lastModifiedBy>
  <cp:revision>43</cp:revision>
  <dcterms:created xsi:type="dcterms:W3CDTF">2016-02-08T10:43:55Z</dcterms:created>
  <dcterms:modified xsi:type="dcterms:W3CDTF">2016-02-16T10:40:19Z</dcterms:modified>
</cp:coreProperties>
</file>