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76" r:id="rId5"/>
    <p:sldId id="265" r:id="rId6"/>
    <p:sldId id="274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323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EB94-BA50-41F6-9B0F-51A135CE6528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2311-403D-4465-9A8D-250F636EE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6CE7-AF2A-41A1-84EE-81A1A52228B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71A6-B7A6-43D8-A3B3-10192FA14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6101-E957-4184-A0B8-498697AF296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872C-20A4-49D0-86DF-3CF6DE39F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8B98-E91C-4A75-BDA4-99C6E18486D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388D-C87E-4E5F-A176-DEAACF414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F9C0-D2A1-4684-B78B-13862F90F90E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FE7F-D9CE-4FA2-BB0A-889D45436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B2B4-8AD6-40A8-BE5A-248611E31E27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33F9-B9EF-46BD-80F2-C87EEC3F0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0CFF-5985-48B7-9478-60143C1AF14C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D84C-C115-44D0-9F8A-71C90268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AE9A-EEBF-4C1A-8AD7-C7453B6FBA30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2B05-A7CD-4EA9-AC0F-B6279CE11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DBBF-88A5-4DCB-8434-BA822C339128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B764-CB1A-4B34-AABF-65C01ADD1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1F2A-1DF3-44D4-BD48-DF41CC9A6974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4952-78BE-4A1F-99BF-44E0553F4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9EBD-3305-4420-9691-FD8A778ED6E0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2019-10C5-447C-AEBB-2A602CEE0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52E3E-231C-48F9-AC91-81E91930C97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C449BF-D199-4249-B2A8-649A7C4DC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135937" cy="881063"/>
          </a:xfrm>
        </p:spPr>
        <p:txBody>
          <a:bodyPr/>
          <a:lstStyle/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«Радуга»</a:t>
            </a: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468313" y="2133600"/>
            <a:ext cx="81359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ОБСЛЕДОВАНИЕ  ПРОИЗНОШЕНИЯ </a:t>
            </a: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2252663" y="2678113"/>
            <a:ext cx="456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ЗВУКИ    [А],  [О],  [У],  [Ы], [И],  [Э]. </a:t>
            </a:r>
          </a:p>
        </p:txBody>
      </p:sp>
      <p:sp>
        <p:nvSpPr>
          <p:cNvPr id="13318" name="Подзаголовок 2"/>
          <p:cNvSpPr txBox="1">
            <a:spLocks/>
          </p:cNvSpPr>
          <p:nvPr/>
        </p:nvSpPr>
        <p:spPr bwMode="auto">
          <a:xfrm>
            <a:off x="684213" y="3644900"/>
            <a:ext cx="81375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chemeClr val="tx2"/>
                </a:solidFill>
              </a:rPr>
              <a:t>Учитель-логопед    Андронова Татьяна Анатольевна</a:t>
            </a:r>
          </a:p>
        </p:txBody>
      </p:sp>
      <p:sp>
        <p:nvSpPr>
          <p:cNvPr id="13319" name="Подзаголовок 2"/>
          <p:cNvSpPr txBox="1">
            <a:spLocks/>
          </p:cNvSpPr>
          <p:nvPr/>
        </p:nvSpPr>
        <p:spPr bwMode="auto">
          <a:xfrm>
            <a:off x="684213" y="5013325"/>
            <a:ext cx="8137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Советский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3"/>
          </p:nvPr>
        </p:nvSpPr>
        <p:spPr>
          <a:xfrm>
            <a:off x="395288" y="765175"/>
            <a:ext cx="7953375" cy="1112838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изолированных звуков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smtClean="0">
              <a:solidFill>
                <a:srgbClr val="009900"/>
              </a:solidFill>
            </a:endParaRPr>
          </a:p>
        </p:txBody>
      </p:sp>
      <p:sp>
        <p:nvSpPr>
          <p:cNvPr id="14338" name="Объект 2"/>
          <p:cNvSpPr txBox="1">
            <a:spLocks/>
          </p:cNvSpPr>
          <p:nvPr/>
        </p:nvSpPr>
        <p:spPr bwMode="auto">
          <a:xfrm>
            <a:off x="323850" y="1484313"/>
            <a:ext cx="79200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u="sng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:  повтори  за  мной  –  А,  О,  У,  Ы, Э, И.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611188" y="2603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4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ЗВУКИ  [А],  [О],  [У],  [Ы], [И],  [Э]. </a:t>
            </a: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68313" y="2205038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[А]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7" descr="imgpreview?key=3e06b18ed7fb61b9&amp;mb=imgdb_preview_17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57563"/>
            <a:ext cx="1730375" cy="2881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9" descr="bant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789363"/>
            <a:ext cx="2406650" cy="1781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3" name="Picture 10" descr="fe08c4dbb093"/>
          <p:cNvPicPr>
            <a:picLocks noChangeAspect="1" noChangeArrowheads="1"/>
          </p:cNvPicPr>
          <p:nvPr/>
        </p:nvPicPr>
        <p:blipFill>
          <a:blip r:embed="rId4"/>
          <a:srcRect l="7083" t="11700" r="3151" b="6549"/>
          <a:stretch>
            <a:fillRect/>
          </a:stretch>
        </p:blipFill>
        <p:spPr bwMode="auto">
          <a:xfrm>
            <a:off x="5795963" y="3716338"/>
            <a:ext cx="2879725" cy="1855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4" name="Прямоугольник 6"/>
          <p:cNvSpPr>
            <a:spLocks noChangeArrowheads="1"/>
          </p:cNvSpPr>
          <p:nvPr/>
        </p:nvSpPr>
        <p:spPr bwMode="auto">
          <a:xfrm>
            <a:off x="755650" y="2636838"/>
            <a:ext cx="4306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6"/>
          <p:cNvSpPr>
            <a:spLocks noChangeArrowheads="1"/>
          </p:cNvSpPr>
          <p:nvPr/>
        </p:nvSpPr>
        <p:spPr bwMode="auto">
          <a:xfrm>
            <a:off x="395288" y="981075"/>
            <a:ext cx="4306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144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[У]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10" descr="0_5fd8e_a87a058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28825"/>
            <a:ext cx="2592388" cy="2122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12" descr="2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060575"/>
            <a:ext cx="2520950" cy="2016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5" name="Picture 13" descr="Young_Red_Kangaroo_Joey"/>
          <p:cNvPicPr>
            <a:picLocks noChangeAspect="1" noChangeArrowheads="1"/>
          </p:cNvPicPr>
          <p:nvPr/>
        </p:nvPicPr>
        <p:blipFill>
          <a:blip r:embed="rId4"/>
          <a:srcRect l="12291" t="9412" r="4562" b="7066"/>
          <a:stretch>
            <a:fillRect/>
          </a:stretch>
        </p:blipFill>
        <p:spPr bwMode="auto">
          <a:xfrm>
            <a:off x="5940425" y="2060575"/>
            <a:ext cx="2879725" cy="2030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145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[О]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Прямоугольник 6"/>
          <p:cNvSpPr>
            <a:spLocks noChangeArrowheads="1"/>
          </p:cNvSpPr>
          <p:nvPr/>
        </p:nvSpPr>
        <p:spPr bwMode="auto">
          <a:xfrm>
            <a:off x="395288" y="765175"/>
            <a:ext cx="4306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6387" name="Picture 7" descr="015-oblako"/>
          <p:cNvPicPr>
            <a:picLocks noChangeAspect="1" noChangeArrowheads="1"/>
          </p:cNvPicPr>
          <p:nvPr/>
        </p:nvPicPr>
        <p:blipFill>
          <a:blip r:embed="rId2"/>
          <a:srcRect b="8475"/>
          <a:stretch>
            <a:fillRect/>
          </a:stretch>
        </p:blipFill>
        <p:spPr bwMode="auto">
          <a:xfrm>
            <a:off x="468313" y="1484313"/>
            <a:ext cx="2879725" cy="16367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8" descr="10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860800"/>
            <a:ext cx="2736850" cy="1774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9" descr="perry2"/>
          <p:cNvPicPr>
            <a:picLocks noChangeAspect="1" noChangeArrowheads="1"/>
          </p:cNvPicPr>
          <p:nvPr/>
        </p:nvPicPr>
        <p:blipFill>
          <a:blip r:embed="rId4"/>
          <a:srcRect l="18916" t="9416" r="14958" b="13083"/>
          <a:stretch>
            <a:fillRect/>
          </a:stretch>
        </p:blipFill>
        <p:spPr bwMode="auto">
          <a:xfrm>
            <a:off x="6227763" y="1557338"/>
            <a:ext cx="2089150" cy="2449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468313" y="765175"/>
            <a:ext cx="3275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150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[Ы]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1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2808287" cy="1603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2" name="Picture 11" descr="snejniy_bars06"/>
          <p:cNvPicPr>
            <a:picLocks noChangeAspect="1" noChangeArrowheads="1"/>
          </p:cNvPicPr>
          <p:nvPr/>
        </p:nvPicPr>
        <p:blipFill>
          <a:blip r:embed="rId3"/>
          <a:srcRect l="13445" r="4240" b="3000"/>
          <a:stretch>
            <a:fillRect/>
          </a:stretch>
        </p:blipFill>
        <p:spPr bwMode="auto">
          <a:xfrm>
            <a:off x="5076825" y="1412875"/>
            <a:ext cx="3168650" cy="2489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3" name="Picture 12" descr="b5a47b7437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500438"/>
            <a:ext cx="2447925" cy="23987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[И]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468313" y="765175"/>
            <a:ext cx="3275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8435" name="Picture 8" descr="62vfh325mvx12v6"/>
          <p:cNvPicPr>
            <a:picLocks noChangeAspect="1" noChangeArrowheads="1"/>
          </p:cNvPicPr>
          <p:nvPr/>
        </p:nvPicPr>
        <p:blipFill>
          <a:blip r:embed="rId2"/>
          <a:srcRect l="8806" t="5681" r="11806" b="5263"/>
          <a:stretch>
            <a:fillRect/>
          </a:stretch>
        </p:blipFill>
        <p:spPr bwMode="auto">
          <a:xfrm>
            <a:off x="684213" y="1484313"/>
            <a:ext cx="2881312" cy="2149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6" name="Picture 9" descr="1284623689_1-kopiya-kop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96975"/>
            <a:ext cx="2520950" cy="244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Picture 10" descr="molotkikuv"/>
          <p:cNvPicPr>
            <a:picLocks noChangeAspect="1" noChangeArrowheads="1"/>
          </p:cNvPicPr>
          <p:nvPr/>
        </p:nvPicPr>
        <p:blipFill>
          <a:blip r:embed="rId4"/>
          <a:srcRect t="5667" r="5499" b="5499"/>
          <a:stretch>
            <a:fillRect/>
          </a:stretch>
        </p:blipFill>
        <p:spPr bwMode="auto">
          <a:xfrm>
            <a:off x="2771775" y="3933825"/>
            <a:ext cx="2376488" cy="223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1433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[Э]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395288" y="981075"/>
            <a:ext cx="4306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9459" name="Picture 10" descr="0017-017-Devochka-pojot"/>
          <p:cNvPicPr>
            <a:picLocks noChangeAspect="1" noChangeArrowheads="1"/>
          </p:cNvPicPr>
          <p:nvPr/>
        </p:nvPicPr>
        <p:blipFill>
          <a:blip r:embed="rId2"/>
          <a:srcRect l="32547" t="8395" r="32800" b="9012"/>
          <a:stretch>
            <a:fillRect/>
          </a:stretch>
        </p:blipFill>
        <p:spPr bwMode="auto">
          <a:xfrm>
            <a:off x="827088" y="1628775"/>
            <a:ext cx="1530350" cy="2736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827088" y="45085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Девочка Эля.</a:t>
            </a:r>
            <a:endParaRPr lang="ru-RU" sz="1400">
              <a:latin typeface="Times New Roman" pitchFamily="18" charset="0"/>
            </a:endParaRPr>
          </a:p>
        </p:txBody>
      </p:sp>
      <p:pic>
        <p:nvPicPr>
          <p:cNvPr id="19461" name="Picture 12" descr="17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989138"/>
            <a:ext cx="2049462" cy="2152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13" descr="w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492375"/>
            <a:ext cx="2592388" cy="2095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</TotalTime>
  <Words>83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Trebuchet MS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Улыбка</dc:creator>
  <cp:lastModifiedBy>WiZaRd</cp:lastModifiedBy>
  <cp:revision>38</cp:revision>
  <dcterms:created xsi:type="dcterms:W3CDTF">2016-02-03T03:49:46Z</dcterms:created>
  <dcterms:modified xsi:type="dcterms:W3CDTF">2016-04-03T12:03:23Z</dcterms:modified>
</cp:coreProperties>
</file>