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AF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11" autoAdjust="0"/>
    <p:restoredTop sz="94660"/>
  </p:normalViewPr>
  <p:slideViewPr>
    <p:cSldViewPr>
      <p:cViewPr varScale="1">
        <p:scale>
          <a:sx n="107" d="100"/>
          <a:sy n="107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9FAB3-757C-46F8-AEA3-6CD1587A40A3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51BCD-5CF4-47C0-8F03-8F98B3A0B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9FAB3-757C-46F8-AEA3-6CD1587A40A3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51BCD-5CF4-47C0-8F03-8F98B3A0B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9FAB3-757C-46F8-AEA3-6CD1587A40A3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51BCD-5CF4-47C0-8F03-8F98B3A0B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9FAB3-757C-46F8-AEA3-6CD1587A40A3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51BCD-5CF4-47C0-8F03-8F98B3A0B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9FAB3-757C-46F8-AEA3-6CD1587A40A3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51BCD-5CF4-47C0-8F03-8F98B3A0B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9FAB3-757C-46F8-AEA3-6CD1587A40A3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51BCD-5CF4-47C0-8F03-8F98B3A0B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9FAB3-757C-46F8-AEA3-6CD1587A40A3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51BCD-5CF4-47C0-8F03-8F98B3A0B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9FAB3-757C-46F8-AEA3-6CD1587A40A3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51BCD-5CF4-47C0-8F03-8F98B3A0B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9FAB3-757C-46F8-AEA3-6CD1587A40A3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51BCD-5CF4-47C0-8F03-8F98B3A0B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9FAB3-757C-46F8-AEA3-6CD1587A40A3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51BCD-5CF4-47C0-8F03-8F98B3A0B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79FAB3-757C-46F8-AEA3-6CD1587A40A3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151BCD-5CF4-47C0-8F03-8F98B3A0B9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479FAB3-757C-46F8-AEA3-6CD1587A40A3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151BCD-5CF4-47C0-8F03-8F98B3A0B9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&#1080;&#1089;&#1090;&#1088;&#1072;&#1090;&#1086;&#1088;\Downloads\29d912ef7eec50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571480"/>
            <a:ext cx="7772400" cy="1500198"/>
          </a:xfrm>
        </p:spPr>
        <p:txBody>
          <a:bodyPr>
            <a:noAutofit/>
          </a:bodyPr>
          <a:lstStyle/>
          <a:p>
            <a:r>
              <a:rPr lang="ru-RU" sz="6600" dirty="0" smtClean="0"/>
              <a:t>Л. Н.Толстой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3857628"/>
            <a:ext cx="5072098" cy="2644761"/>
          </a:xfrm>
        </p:spPr>
        <p:txBody>
          <a:bodyPr vert="horz" wrap="square" lIns="0" tIns="0" rIns="0" bIns="0" anchor="ctr">
            <a:normAutofit/>
            <a:scene3d>
              <a:camera prst="orthographicFront"/>
              <a:lightRig rig="flood" dir="t"/>
            </a:scene3d>
            <a:sp3d extrusionH="57150" prstMaterial="plastic">
              <a:bevelB w="38100" h="38100" prst="slope"/>
              <a:extrusionClr>
                <a:schemeClr val="tx1"/>
              </a:extrusionClr>
            </a:sp3d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Автор ученик  4Д класса </a:t>
            </a:r>
          </a:p>
          <a:p>
            <a:pPr algn="l"/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Кичаев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Георгий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Проверила учитель</a:t>
            </a:r>
            <a:r>
              <a:rPr lang="ru-RU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начальных классов</a:t>
            </a:r>
            <a:r>
              <a:rPr lang="ru-RU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ru-RU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Бородинова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Ольга Анатольевна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41047316_lev1_novuyy_razm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785926"/>
            <a:ext cx="2071702" cy="4649775"/>
          </a:xfrm>
          <a:prstGeom prst="rect">
            <a:avLst/>
          </a:prstGeom>
        </p:spPr>
      </p:pic>
      <p:pic>
        <p:nvPicPr>
          <p:cNvPr id="5" name="29d912ef7eec5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142852"/>
            <a:ext cx="357158" cy="500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25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5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85728"/>
            <a:ext cx="3900486" cy="5892188"/>
          </a:xfrm>
        </p:spPr>
        <p:txBody>
          <a:bodyPr>
            <a:normAutofit/>
          </a:bodyPr>
          <a:lstStyle/>
          <a:p>
            <a:r>
              <a:rPr lang="ru-RU" sz="2700" dirty="0" smtClean="0"/>
              <a:t>Родился в 1828 году в Тульской губернии в дворянской семье. Детство провёл в имении Ясная поляна, где получил начальное домашнее образование. У него было трое братьев и сестра.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840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558-641_(566-649)_img_50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4071966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714356"/>
            <a:ext cx="3686172" cy="5643602"/>
          </a:xfrm>
        </p:spPr>
        <p:txBody>
          <a:bodyPr>
            <a:noAutofit/>
          </a:bodyPr>
          <a:lstStyle/>
          <a:p>
            <a:r>
              <a:rPr lang="ru-RU" sz="2400" dirty="0" smtClean="0"/>
              <a:t>Женился, в браке родилось 13 детей, 5 из которых умерли ещё в детстве. Его жена, Софья, помогала своему мужу, переписывая аккуратным почерком все творения своего супруга.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943378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19" y="357166"/>
            <a:ext cx="4619299" cy="61436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4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286256"/>
            <a:ext cx="8183880" cy="214314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Он открыл несколько школ, в которых всё обставил по своему желанию. Сам составлял школьную программу</a:t>
            </a:r>
            <a:endParaRPr lang="ru-RU" sz="2800" dirty="0"/>
          </a:p>
        </p:txBody>
      </p:sp>
      <p:pic>
        <p:nvPicPr>
          <p:cNvPr id="4" name="Содержимое 3" descr="02976014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429684" cy="38576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8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306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8429684" cy="62686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785794"/>
            <a:ext cx="3186106" cy="5249246"/>
          </a:xfrm>
        </p:spPr>
        <p:txBody>
          <a:bodyPr>
            <a:noAutofit/>
          </a:bodyPr>
          <a:lstStyle/>
          <a:p>
            <a:r>
              <a:rPr lang="ru-RU" sz="2000" dirty="0" smtClean="0"/>
              <a:t>Толстой написал множество самых разных произведений, но всемирную славу получил благодаря двум романам — «Война и мир» и «Анна Каренина», в которых с большой точностью отразил жизнь людей тех времён.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Рисунок 4" descr="9785170545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3048000" cy="4143404"/>
          </a:xfrm>
          <a:prstGeom prst="rect">
            <a:avLst/>
          </a:prstGeom>
        </p:spPr>
      </p:pic>
      <p:pic>
        <p:nvPicPr>
          <p:cNvPr id="7" name="Содержимое 6" descr="oblogk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8860" y="2214554"/>
            <a:ext cx="3000006" cy="418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4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34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500042"/>
            <a:ext cx="4043362" cy="5534998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Вклад этого великого писателя в мировую культуру громадный — именно благодаря ему многие люди узнали о России. Его произведения издаются и по сей день, по ним ставят спектакли и снимают фильмы.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lev-tolsto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4214842" cy="61436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6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endParaRPr lang="ru-RU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Спасибо за внимание!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138</TotalTime>
  <Words>172</Words>
  <Application>Microsoft Office PowerPoint</Application>
  <PresentationFormat>Экран (4:3)</PresentationFormat>
  <Paragraphs>14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Л. Н.Толстой</vt:lpstr>
      <vt:lpstr>Родился в 1828 году в Тульской губернии в дворянской семье. Детство провёл в имении Ясная поляна, где получил начальное домашнее образование. У него было трое братьев и сестра.</vt:lpstr>
      <vt:lpstr>Женился, в браке родилось 13 детей, 5 из которых умерли ещё в детстве. Его жена, Софья, помогала своему мужу, переписывая аккуратным почерком все творения своего супруга. </vt:lpstr>
      <vt:lpstr>Он открыл несколько школ, в которых всё обставил по своему желанию. Сам составлял школьную программу</vt:lpstr>
      <vt:lpstr>Слайд 5</vt:lpstr>
      <vt:lpstr>Толстой написал множество самых разных произведений, но всемирную славу получил благодаря двум романам — «Война и мир» и «Анна Каренина», в которых с большой точностью отразил жизнь людей тех времён. </vt:lpstr>
      <vt:lpstr>Вклад этого великого писателя в мировую культуру громадный — именно благодаря ему многие люди узнали о России. Его произведения издаются и по сей день, по ним ставят спектакли и снимают фильмы.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15</cp:revision>
  <dcterms:created xsi:type="dcterms:W3CDTF">2016-03-16T11:39:50Z</dcterms:created>
  <dcterms:modified xsi:type="dcterms:W3CDTF">2016-03-16T13:59:42Z</dcterms:modified>
</cp:coreProperties>
</file>