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8333A8-B068-43E5-BC0C-883FFFE50FE8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9D12B2-9504-4B74-A7A0-EEFC8347B5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5843736"/>
          </a:xfrm>
        </p:spPr>
        <p:txBody>
          <a:bodyPr/>
          <a:lstStyle/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Ра-ра-ра--начинается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игра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Ры-ры-ры-у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нас в руках шары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Да-да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да-из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трубы бежит вода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ДО-до-до на дереве гнездо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ТА-та-та в нашем классе чистота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ТУ-ту-ту мы наводим красоту</a:t>
            </a:r>
          </a:p>
          <a:p>
            <a:pPr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ЯТ-ят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 парты ровненько стоят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ЮТ-ют-ют очень любим мы уют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mediasubs.ru/group/uploads/ro/rossiya-evropa-amerika-dalee-vezde/image/1410027209-843593-9366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08120"/>
            <a:ext cx="4968552" cy="6400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996952"/>
            <a:ext cx="7714104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Юмор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-это умение видеть и показывать смешное.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s://d2xcq4qphg1ge9.cloudfront.net/assets/358645/2855507/original_Q_3_A5_haha_Emoji.jpg?14389022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3485599" cy="2629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Генрих  Вениаминович Сапгир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book-hall.ru/files/sapg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539227"/>
            <a:ext cx="4680520" cy="53187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Я умею читать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!      ?         .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Интонация</a:t>
            </a:r>
            <a:r>
              <a:rPr lang="ru-RU" sz="6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- </a:t>
            </a:r>
            <a:endParaRPr lang="ru-RU" sz="6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тон, манера произношения, отражающие какие-либо чувства говорящего.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836712"/>
            <a:ext cx="7458032" cy="5411688"/>
          </a:xfrm>
        </p:spPr>
        <p:txBody>
          <a:bodyPr/>
          <a:lstStyle/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Стала утка на пруду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Учить своих утят.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Утята плавать на виду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 мамы не хотят.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Ужасно утка мучится: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«Ну что из них получится?»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83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Генрих  Вениаминович Сапгир</vt:lpstr>
      <vt:lpstr>Слайд 5</vt:lpstr>
      <vt:lpstr>Слайд 6</vt:lpstr>
      <vt:lpstr>Интонация - 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Валерия</dc:creator>
  <cp:lastModifiedBy>Валерия</cp:lastModifiedBy>
  <cp:revision>8</cp:revision>
  <dcterms:created xsi:type="dcterms:W3CDTF">2016-03-14T17:23:32Z</dcterms:created>
  <dcterms:modified xsi:type="dcterms:W3CDTF">2016-04-08T17:37:03Z</dcterms:modified>
</cp:coreProperties>
</file>