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68" r:id="rId4"/>
    <p:sldId id="281" r:id="rId5"/>
    <p:sldId id="278" r:id="rId6"/>
    <p:sldId id="265" r:id="rId7"/>
    <p:sldId id="270" r:id="rId8"/>
    <p:sldId id="276" r:id="rId9"/>
    <p:sldId id="277" r:id="rId10"/>
    <p:sldId id="259" r:id="rId11"/>
    <p:sldId id="282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Описание опыта работы по использованию нейропсихологической коррекции с детьми дошкольного и младшего школьного возраста с синдромом нарушения внимания 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гиперактивности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947887"/>
            <a:ext cx="6480720" cy="1680592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психолог ОСГБУСОССЗН «ОСРЦдН»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Парфенова Л.А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Белгород, 2016 г.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88840"/>
            <a:ext cx="43434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368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Выявленные особенности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80728"/>
            <a:ext cx="4584589" cy="304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4149080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высокая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степень отвлекаемости на внешние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раздражители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низкая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способность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сосредоточению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III - чрезмерная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двигательная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активность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IV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испытывают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трудности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саморегуляцией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V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недостаточным уровнем развития коммуникативных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навыков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невосприимчивые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педагогическому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воздействию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VII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недостаточным уровнем развития познавательных психических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6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Подбирая игры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 учитываю следующие особенности детей: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/>
              <a:t>трудности </a:t>
            </a:r>
            <a:r>
              <a:rPr lang="ru-RU" dirty="0"/>
              <a:t>удерживания </a:t>
            </a:r>
            <a:r>
              <a:rPr lang="ru-RU" dirty="0" smtClean="0"/>
              <a:t>внимания (несобранности</a:t>
            </a:r>
            <a:r>
              <a:rPr lang="ru-RU" dirty="0"/>
              <a:t>), снижение избирательности внимания, выраженная отвлекаемость с неусидчивостью, частыми переключениями с одного занятия на другое, забывчивость и т.п.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/>
              <a:t>часто </a:t>
            </a:r>
            <a:r>
              <a:rPr lang="ru-RU" dirty="0"/>
              <a:t>действует, не подумав: выкрикивает ответ, не дослушав </a:t>
            </a:r>
            <a:r>
              <a:rPr lang="ru-RU" dirty="0" smtClean="0"/>
              <a:t>вопроса, </a:t>
            </a:r>
            <a:r>
              <a:rPr lang="ru-RU" dirty="0"/>
              <a:t>перебивает других;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бывает </a:t>
            </a:r>
            <a:r>
              <a:rPr lang="ru-RU" dirty="0"/>
              <a:t>не в состоянии ждать своей очереди в </a:t>
            </a:r>
            <a:r>
              <a:rPr lang="ru-RU" dirty="0" smtClean="0"/>
              <a:t>играх;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без специального умысла может совершать необдуманные поступки </a:t>
            </a:r>
            <a:r>
              <a:rPr lang="ru-RU" dirty="0" smtClean="0"/>
              <a:t>(создавать конфликтные ситуации, </a:t>
            </a:r>
            <a:r>
              <a:rPr lang="ru-RU" dirty="0"/>
              <a:t>бесцельно бегать и кричать).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Поэтому включение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таких детей в коллективную работу осуществляется поэтапно.</a:t>
            </a:r>
          </a:p>
          <a:p>
            <a:pPr marL="109728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1 этап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Начинать с индивидуальной работы.</a:t>
            </a:r>
          </a:p>
          <a:p>
            <a:pPr marL="109728" indent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Привлекать ребёнка к играм в малых подгруппах.</a:t>
            </a:r>
          </a:p>
          <a:p>
            <a:pPr marL="109728" indent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Переходить к коллективным играм.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принцип - это наглядность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(демонстрация упражнений, этюдов, моделирование ситуаций, игр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), 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подтверждает объяснение и помогает ребёнку их правильно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выполнять.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956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Изменение социометрического статуса детей после проведения коррекционно-развивающей программы.</a:t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7"/>
            <a:ext cx="6629552" cy="489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Синдром дефицита внимания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определяется значительной частотой этих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расстройств: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5 - 15% среди детей школьного возраста и 12 - 21% среди детей дошкольного и младшего школьного возраста.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СДВГ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является самой частой причиной нарушений поведения и трудностей обучения в дошкольном и младшем школьном возрасте, проблем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отношениях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окружающими.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этом установлено, что СДВГ может служить благоприятной основой для возникновения ряда психических заболеваний, социальной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Пик  частоты регистрации синдрома дефицита внимания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гиперактивности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приходится на возраст  4-6 лет с легкой тенденцией к снижению до 10-11лет. Двигательная активность с возрастом уменьшается, неврологические изменения стираются. По мнению ряда специалистов, при условии ранней диагностики и адекватной помощи ребенку проявления СДВГ могут быть нивелированы к 7 годам (Сиротюк А.Л.,  2002). Таким образом, пик проявления СДВГ приходится на период подготовки к школе и начало обучения. Поскольку именно в период дошкольного детства закладываются предпосылки всех этих отклонений, то в этот период жизни ребенка наиболее эффективны профилактические и коррекционные меры.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5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РАЗВИТИЮ ЗАБОЛЕВАНИЯ СПОСОБСТВУЮТ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1925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Наследственность. По данным некоторых специалистов, у 57% родителей, чьи дети страдают этим заболеванием, в детстве отмечались такие же симптомы.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Беременность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роды. По одной из теорий считается, что СДВГ связано с органическим поражением головного мозга, которое может возникнуть во время беременности, родов, а также в первые дни жизни ребенка.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Опасности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первых лет жизни. Мозг человека формируется на протяжении первых 12 лет его жизни. Любые, казалось бы, малозначительные, удары, ушибы могут впоследствии сказаться на здоровье ребенка.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Дефицит питательных элементов. Исследования показали, что многие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гиперактивные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дети страдают от нехватки совершенно определенных витаминов, микроэлементов и основных жирных кислот.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Окружающая среда. Ухудшающаяся с каждым годом экологическая обстановка ведет к различным нарушениям здоровья, психического в том числе.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Неблагоприятное психосоциальное окружение ребенка, семьи группы риска: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 с неблагополучным экономическим положением (один или оба родители безработные, неудовлетворительные материально-бытовые условия, отсутствие постоянного места жительства);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 с неблагоприятной демографической ситуацией (неполные и многодетные семьи, отсутствие обоих родителей);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 семьи с высоким уровнем психологической напряженности (постоянные ссоры и конфликты между родителями, трудности во взаимоотношениях между родителями и детьми, жестокое обращение с ребенком);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 семьи, ведущие асоциальный образ жизни (родители страдают алкоголизмом, наркоманией, психическими заболеваниями, ведут аморальный образ жизни, совершают правонарушения). </a:t>
            </a:r>
          </a:p>
        </p:txBody>
      </p:sp>
    </p:spTree>
    <p:extLst>
      <p:ext uri="{BB962C8B-B14F-4D97-AF65-F5344CB8AC3E}">
        <p14:creationId xmlns:p14="http://schemas.microsoft.com/office/powerpoint/2010/main" val="18490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ТИПЫ СДВГ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1. Смешанный </a:t>
            </a:r>
            <a:r>
              <a:rPr lang="ru-RU" dirty="0"/>
              <a:t>тип: </a:t>
            </a:r>
            <a:r>
              <a:rPr lang="ru-RU" dirty="0" err="1"/>
              <a:t>гиперактивность</a:t>
            </a:r>
            <a:r>
              <a:rPr lang="ru-RU" dirty="0"/>
              <a:t> в сочетании с нарушениями внимания. 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ru-RU" dirty="0"/>
              <a:t>2. </a:t>
            </a:r>
            <a:r>
              <a:rPr lang="ru-RU" dirty="0" smtClean="0"/>
              <a:t>Невнимательный </a:t>
            </a:r>
            <a:r>
              <a:rPr lang="ru-RU" dirty="0"/>
              <a:t>тип: превалируют нарушения   внимания. 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ru-RU" dirty="0"/>
              <a:t>3. </a:t>
            </a:r>
            <a:r>
              <a:rPr lang="ru-RU" dirty="0" err="1"/>
              <a:t>Гиперактивный</a:t>
            </a:r>
            <a:r>
              <a:rPr lang="ru-RU" dirty="0"/>
              <a:t> тип: доминирует </a:t>
            </a:r>
            <a:r>
              <a:rPr lang="ru-RU" dirty="0" err="1"/>
              <a:t>гиперактивность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60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Психофизиологическая характеристика детей дошкольного и младшего школьного возраста с синдромом СДВГ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Анализ возрастной динамики показал, что признаки расстройства наиболее выражены в дошкольном и младшем школьном возрастах: наибольший процент детей с синдромом отмечается в 5–10 лет. Выделяется комплекс клинических проявлений дефицита внимания и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гиперактивности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у детей: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беспокойные движения в кистях и стопах;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неумение сидеть на одном месте;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легкая отвлекаемость на посторонние раздражители;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нетерпеливость;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неумение доводить начатое до конца;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очень быстрая переключаемость с одного дела на другое;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болтливость;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неумение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играть,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разговаривать тихо и спокойно;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отсутствие умения прогнозировать последствия своих поступков;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спонтанность и необдуманность действий;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суетливость;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праксиса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и мелкой моторики;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малая продолжительность сна и трудности при засыпании.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75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ПРЕИМУЩЕСТВА НЕЙРОПСИХОЛОГИЧЕСКОЙ КОРРЕКЦИИ ПРИ СДВГ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СДВГ -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неврологическое расстройство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обусловленное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мозговой дисфункцией и в самом общем виде проявляется задержкой развития различных функциональных систем мозга, недостаточной сбалансированностью процессов возбуждения и торможения при преобладании первых. Зоной анатомического дефекта СДВГ считают префронтальные области лобных долей коры головного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мозга, которые отвечают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 произвольность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самоконтроль.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 Именно поэтому СДВГ — это нарушение развития, а не просто «невинные» особенности темперамента ребенка.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Нейропсихологическая коррекция строится на автоматизации 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ритмировании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организма ребенка через базовые многоуровневые приемы.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Возрастные этапы созревания отдельных высших мозговых функций у детей с СДВГ  носит несколько отсроченный характер. Наиболее важным для детей с СДВГ в плане выявления и коррекции нарушений является период 5 - 6 лет, когда развитие высших мозговых функций идет наиболее интенсивно. </a:t>
            </a:r>
          </a:p>
          <a:p>
            <a:endParaRPr lang="ru-RU" sz="2000" dirty="0"/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1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 социально-педагогическом уровне актуальность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нейропсихологической коррекционной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работы продиктована необходимостью профилактики у детей с СДВГ школьной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предотвращения формирования стойких двигательных, когнитивных и поведенческих нарушений.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03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ЦЕЛИ И ЗАДАЧИ НЕЙРОПСИХОЛОГИЧЕСКОЙ КОРРЕКЦИИ ПРИ СДВГ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программы: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стабилизация и активация энергетического потенциала нервной системы, повышение пластичности сенсомоторного обеспечения психических процессов.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компенсация когнитивных и поведенческих нарушений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счет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функциональной активации подкорковых образований мозга;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высших психических функций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птимизация и стабилизация общего тонуса тела;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стабилизация межполушарного взаимодействия;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обеспечение приемов и тонкого анализа модально-специфической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(тактильной, двигательной, кинестетической, динамической, зрительной, слуховой);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ормирование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смыслообразующих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функций психических процессов и произвольной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65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 развитие навыков социализации, особенно способности к социальному прогнозированию (вследствие высокой импульсивности детям трудно представить последствия собственных поступков, разобраться в мотивах поведения окружающих; им нужно разъяснять и показывать алгоритмы общения с окружающими людьми);</a:t>
            </a:r>
          </a:p>
          <a:p>
            <a:pPr marL="0" indent="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 умение следовать инструкции взрослого человека, с одной стороны, и  определенную независимость, с другой стороны  (дети ориентированы на ассистирующую помощь взрослого, поэтому важно постепенно приучать их самим занимать себя, планировать и организовывать свою деятельность);</a:t>
            </a:r>
            <a:br>
              <a:rPr lang="ru-RU" sz="7200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  усиление способности к концентрации и устойчивости произвольного внимания;</a:t>
            </a:r>
            <a:br>
              <a:rPr lang="ru-RU" sz="7200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совершенствование тонкой моторики рук (в том числе согласованных движений обеих рук);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усиление волевых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качеств (организованности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дисциплинированности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аккуратности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самостоятельности, инициативности, ответственности за порученное дело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 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развитие когнитивной сферы, поддержание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интереса к обучению;</a:t>
            </a:r>
          </a:p>
          <a:p>
            <a:pPr marL="0" indent="0"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развитие социального и эмоционального интеллекта, эмоциональной отзывчивости, сопереживанию, формирование готовности совместной деятельности со сверстниками.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90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354</TotalTime>
  <Words>843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Описание опыта работы по использованию нейропсихологической коррекции с детьми дошкольного и младшего школьного возраста с синдромом нарушения внимания и гиперактивности. </vt:lpstr>
      <vt:lpstr>АКТУАЛЬНОСТЬ ПРОБЛЕМЫ</vt:lpstr>
      <vt:lpstr>РАЗВИТИЮ ЗАБОЛЕВАНИЯ СПОСОБСТВУЮТ </vt:lpstr>
      <vt:lpstr>ТИПЫ СДВГ</vt:lpstr>
      <vt:lpstr>Психофизиологическая характеристика детей дошкольного и младшего школьного возраста с синдромом СДВГ </vt:lpstr>
      <vt:lpstr>ПРЕИМУЩЕСТВА НЕЙРОПСИХОЛОГИЧЕСКОЙ КОРРЕКЦИИ ПРИ СДВГ</vt:lpstr>
      <vt:lpstr>Презентация PowerPoint</vt:lpstr>
      <vt:lpstr>ЦЕЛИ И ЗАДАЧИ НЕЙРОПСИХОЛОГИЧЕСКОЙ КОРРЕКЦИИ ПРИ СДВГ</vt:lpstr>
      <vt:lpstr>ОЖИДАЕМЫЕ РЕЗУЛЬТАТЫ</vt:lpstr>
      <vt:lpstr> Выявленные особенности развития </vt:lpstr>
      <vt:lpstr>Презентация PowerPoint</vt:lpstr>
      <vt:lpstr> Изменение социометрического статуса детей после проведения коррекционно-развивающей программы.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опыта работы по использованию нейропсихологической коррекции с детьми дошкольного и младшего школьного возраста с синдромом нарушения внимания и гиперактивности.</dc:title>
  <dc:creator>Sony</dc:creator>
  <cp:lastModifiedBy>Sony</cp:lastModifiedBy>
  <cp:revision>42</cp:revision>
  <dcterms:modified xsi:type="dcterms:W3CDTF">2016-04-08T18:23:21Z</dcterms:modified>
</cp:coreProperties>
</file>