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660"/>
  </p:normalViewPr>
  <p:slideViewPr>
    <p:cSldViewPr>
      <p:cViewPr varScale="1">
        <p:scale>
          <a:sx n="69" d="100"/>
          <a:sy n="69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916832"/>
            <a:ext cx="55983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Слайд шоу Методическая разработка "Веселые картинки"</a:t>
            </a:r>
          </a:p>
        </p:txBody>
      </p:sp>
    </p:spTree>
    <p:extLst>
      <p:ext uri="{BB962C8B-B14F-4D97-AF65-F5344CB8AC3E}">
        <p14:creationId xmlns:p14="http://schemas.microsoft.com/office/powerpoint/2010/main" val="274724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329" y="0"/>
            <a:ext cx="819773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13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72400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52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64" y="0"/>
            <a:ext cx="8100392" cy="698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39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11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4773"/>
            <a:ext cx="8208404" cy="686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519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8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4</cp:revision>
  <dcterms:created xsi:type="dcterms:W3CDTF">2016-04-07T11:19:33Z</dcterms:created>
  <dcterms:modified xsi:type="dcterms:W3CDTF">2016-04-07T11:43:48Z</dcterms:modified>
</cp:coreProperties>
</file>