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5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0" name="AutoShape 2" descr="http://idea.mosuzedu.ru/projects/image.php?wid=823&amp;id=87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://idea.mosuzedu.ru/projects/image.php?wid=823&amp;id=87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9144000" cy="686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idea.mosuzedu.ru/projects/image.php?wid=823&amp;id=87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dea.mosuzedu.ru/projects/image.php?wid=823&amp;id=87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dea.mosuzedu.ru/projects/image.php?wid=823&amp;id=87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dea.mosuzedu.ru/projects/image.php?wid=823&amp;id=87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6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idea.mosuzedu.ru/projects/image.php?wid=823&amp;id=87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3459"/>
            <a:ext cx="9144000" cy="686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туяра</dc:creator>
  <cp:lastModifiedBy>User</cp:lastModifiedBy>
  <cp:revision>7</cp:revision>
  <dcterms:created xsi:type="dcterms:W3CDTF">2013-11-19T05:59:45Z</dcterms:created>
  <dcterms:modified xsi:type="dcterms:W3CDTF">2013-11-25T14:02:31Z</dcterms:modified>
</cp:coreProperties>
</file>